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charts/chart37.xml" ContentType="application/vnd.openxmlformats-officedocument.drawingml.chart+xml"/>
  <Override PartName="/ppt/charts/chart38.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0" r:id="rId6"/>
    <p:sldId id="262" r:id="rId7"/>
    <p:sldId id="264" r:id="rId8"/>
    <p:sldId id="266" r:id="rId9"/>
    <p:sldId id="268" r:id="rId10"/>
    <p:sldId id="270" r:id="rId11"/>
    <p:sldId id="272" r:id="rId12"/>
    <p:sldId id="274" r:id="rId13"/>
    <p:sldId id="276" r:id="rId14"/>
    <p:sldId id="278" r:id="rId15"/>
    <p:sldId id="281" r:id="rId16"/>
    <p:sldId id="280" r:id="rId17"/>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049BD7-FB9C-4421-B8F3-0758AE3D03CC}" v="6" dt="2020-03-31T20:10:23.6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444" y="7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er A Hayashida" userId="2ec255e4-fb69-407c-89c1-872fe1f7ff88" providerId="ADAL" clId="{A6049BD7-FB9C-4421-B8F3-0758AE3D03CC}"/>
    <pc:docChg chg="custSel addSld modSld">
      <pc:chgData name="Peter A Hayashida" userId="2ec255e4-fb69-407c-89c1-872fe1f7ff88" providerId="ADAL" clId="{A6049BD7-FB9C-4421-B8F3-0758AE3D03CC}" dt="2020-03-31T20:10:26.134" v="158" actId="962"/>
      <pc:docMkLst>
        <pc:docMk/>
      </pc:docMkLst>
      <pc:sldChg chg="modSp">
        <pc:chgData name="Peter A Hayashida" userId="2ec255e4-fb69-407c-89c1-872fe1f7ff88" providerId="ADAL" clId="{A6049BD7-FB9C-4421-B8F3-0758AE3D03CC}" dt="2020-03-21T18:33:46.743" v="77" actId="27636"/>
        <pc:sldMkLst>
          <pc:docMk/>
          <pc:sldMk cId="0" sldId="258"/>
        </pc:sldMkLst>
        <pc:spChg chg="mod">
          <ac:chgData name="Peter A Hayashida" userId="2ec255e4-fb69-407c-89c1-872fe1f7ff88" providerId="ADAL" clId="{A6049BD7-FB9C-4421-B8F3-0758AE3D03CC}" dt="2020-03-21T18:33:46.743" v="77" actId="27636"/>
          <ac:spMkLst>
            <pc:docMk/>
            <pc:sldMk cId="0" sldId="258"/>
            <ac:spMk id="6" creationId="{00000000-0000-0000-0000-000000000000}"/>
          </ac:spMkLst>
        </pc:spChg>
      </pc:sldChg>
      <pc:sldChg chg="modSp">
        <pc:chgData name="Peter A Hayashida" userId="2ec255e4-fb69-407c-89c1-872fe1f7ff88" providerId="ADAL" clId="{A6049BD7-FB9C-4421-B8F3-0758AE3D03CC}" dt="2020-03-21T18:33:46.758" v="84" actId="27636"/>
        <pc:sldMkLst>
          <pc:docMk/>
          <pc:sldMk cId="0" sldId="260"/>
        </pc:sldMkLst>
        <pc:spChg chg="mod">
          <ac:chgData name="Peter A Hayashida" userId="2ec255e4-fb69-407c-89c1-872fe1f7ff88" providerId="ADAL" clId="{A6049BD7-FB9C-4421-B8F3-0758AE3D03CC}" dt="2020-03-21T18:33:46.747" v="78" actId="27636"/>
          <ac:spMkLst>
            <pc:docMk/>
            <pc:sldMk cId="0" sldId="260"/>
            <ac:spMk id="5" creationId="{00000000-0000-0000-0000-000000000000}"/>
          </ac:spMkLst>
        </pc:spChg>
        <pc:spChg chg="mod">
          <ac:chgData name="Peter A Hayashida" userId="2ec255e4-fb69-407c-89c1-872fe1f7ff88" providerId="ADAL" clId="{A6049BD7-FB9C-4421-B8F3-0758AE3D03CC}" dt="2020-03-21T18:33:46.754" v="82" actId="27636"/>
          <ac:spMkLst>
            <pc:docMk/>
            <pc:sldMk cId="0" sldId="260"/>
            <ac:spMk id="8" creationId="{00000000-0000-0000-0000-000000000000}"/>
          </ac:spMkLst>
        </pc:spChg>
        <pc:spChg chg="mod">
          <ac:chgData name="Peter A Hayashida" userId="2ec255e4-fb69-407c-89c1-872fe1f7ff88" providerId="ADAL" clId="{A6049BD7-FB9C-4421-B8F3-0758AE3D03CC}" dt="2020-03-21T18:33:46.749" v="79" actId="27636"/>
          <ac:spMkLst>
            <pc:docMk/>
            <pc:sldMk cId="0" sldId="260"/>
            <ac:spMk id="10" creationId="{00000000-0000-0000-0000-000000000000}"/>
          </ac:spMkLst>
        </pc:spChg>
        <pc:spChg chg="mod">
          <ac:chgData name="Peter A Hayashida" userId="2ec255e4-fb69-407c-89c1-872fe1f7ff88" providerId="ADAL" clId="{A6049BD7-FB9C-4421-B8F3-0758AE3D03CC}" dt="2020-03-21T18:33:46.752" v="81" actId="27636"/>
          <ac:spMkLst>
            <pc:docMk/>
            <pc:sldMk cId="0" sldId="260"/>
            <ac:spMk id="12" creationId="{00000000-0000-0000-0000-000000000000}"/>
          </ac:spMkLst>
        </pc:spChg>
        <pc:spChg chg="mod">
          <ac:chgData name="Peter A Hayashida" userId="2ec255e4-fb69-407c-89c1-872fe1f7ff88" providerId="ADAL" clId="{A6049BD7-FB9C-4421-B8F3-0758AE3D03CC}" dt="2020-03-21T18:33:46.756" v="83" actId="27636"/>
          <ac:spMkLst>
            <pc:docMk/>
            <pc:sldMk cId="0" sldId="260"/>
            <ac:spMk id="14" creationId="{00000000-0000-0000-0000-000000000000}"/>
          </ac:spMkLst>
        </pc:spChg>
        <pc:spChg chg="mod">
          <ac:chgData name="Peter A Hayashida" userId="2ec255e4-fb69-407c-89c1-872fe1f7ff88" providerId="ADAL" clId="{A6049BD7-FB9C-4421-B8F3-0758AE3D03CC}" dt="2020-03-21T18:33:46.758" v="84" actId="27636"/>
          <ac:spMkLst>
            <pc:docMk/>
            <pc:sldMk cId="0" sldId="260"/>
            <ac:spMk id="16" creationId="{00000000-0000-0000-0000-000000000000}"/>
          </ac:spMkLst>
        </pc:spChg>
        <pc:spChg chg="mod">
          <ac:chgData name="Peter A Hayashida" userId="2ec255e4-fb69-407c-89c1-872fe1f7ff88" providerId="ADAL" clId="{A6049BD7-FB9C-4421-B8F3-0758AE3D03CC}" dt="2020-03-21T18:33:46.751" v="80" actId="27636"/>
          <ac:spMkLst>
            <pc:docMk/>
            <pc:sldMk cId="0" sldId="260"/>
            <ac:spMk id="18" creationId="{00000000-0000-0000-0000-000000000000}"/>
          </ac:spMkLst>
        </pc:spChg>
      </pc:sldChg>
      <pc:sldChg chg="modSp">
        <pc:chgData name="Peter A Hayashida" userId="2ec255e4-fb69-407c-89c1-872fe1f7ff88" providerId="ADAL" clId="{A6049BD7-FB9C-4421-B8F3-0758AE3D03CC}" dt="2020-03-21T18:33:46.794" v="91" actId="27636"/>
        <pc:sldMkLst>
          <pc:docMk/>
          <pc:sldMk cId="0" sldId="262"/>
        </pc:sldMkLst>
        <pc:spChg chg="mod">
          <ac:chgData name="Peter A Hayashida" userId="2ec255e4-fb69-407c-89c1-872fe1f7ff88" providerId="ADAL" clId="{A6049BD7-FB9C-4421-B8F3-0758AE3D03CC}" dt="2020-03-21T18:33:46.765" v="86" actId="27636"/>
          <ac:spMkLst>
            <pc:docMk/>
            <pc:sldMk cId="0" sldId="262"/>
            <ac:spMk id="5" creationId="{00000000-0000-0000-0000-000000000000}"/>
          </ac:spMkLst>
        </pc:spChg>
        <pc:spChg chg="mod">
          <ac:chgData name="Peter A Hayashida" userId="2ec255e4-fb69-407c-89c1-872fe1f7ff88" providerId="ADAL" clId="{A6049BD7-FB9C-4421-B8F3-0758AE3D03CC}" dt="2020-03-21T18:33:46.788" v="88" actId="27636"/>
          <ac:spMkLst>
            <pc:docMk/>
            <pc:sldMk cId="0" sldId="262"/>
            <ac:spMk id="8" creationId="{00000000-0000-0000-0000-000000000000}"/>
          </ac:spMkLst>
        </pc:spChg>
        <pc:spChg chg="mod">
          <ac:chgData name="Peter A Hayashida" userId="2ec255e4-fb69-407c-89c1-872fe1f7ff88" providerId="ADAL" clId="{A6049BD7-FB9C-4421-B8F3-0758AE3D03CC}" dt="2020-03-21T18:33:46.794" v="91" actId="27636"/>
          <ac:spMkLst>
            <pc:docMk/>
            <pc:sldMk cId="0" sldId="262"/>
            <ac:spMk id="10" creationId="{00000000-0000-0000-0000-000000000000}"/>
          </ac:spMkLst>
        </pc:spChg>
        <pc:spChg chg="mod">
          <ac:chgData name="Peter A Hayashida" userId="2ec255e4-fb69-407c-89c1-872fe1f7ff88" providerId="ADAL" clId="{A6049BD7-FB9C-4421-B8F3-0758AE3D03CC}" dt="2020-03-21T18:33:46.790" v="89" actId="27636"/>
          <ac:spMkLst>
            <pc:docMk/>
            <pc:sldMk cId="0" sldId="262"/>
            <ac:spMk id="12" creationId="{00000000-0000-0000-0000-000000000000}"/>
          </ac:spMkLst>
        </pc:spChg>
        <pc:spChg chg="mod">
          <ac:chgData name="Peter A Hayashida" userId="2ec255e4-fb69-407c-89c1-872fe1f7ff88" providerId="ADAL" clId="{A6049BD7-FB9C-4421-B8F3-0758AE3D03CC}" dt="2020-03-21T18:33:46.792" v="90" actId="27636"/>
          <ac:spMkLst>
            <pc:docMk/>
            <pc:sldMk cId="0" sldId="262"/>
            <ac:spMk id="14" creationId="{00000000-0000-0000-0000-000000000000}"/>
          </ac:spMkLst>
        </pc:spChg>
        <pc:spChg chg="mod">
          <ac:chgData name="Peter A Hayashida" userId="2ec255e4-fb69-407c-89c1-872fe1f7ff88" providerId="ADAL" clId="{A6049BD7-FB9C-4421-B8F3-0758AE3D03CC}" dt="2020-03-21T18:33:46.762" v="85" actId="27636"/>
          <ac:spMkLst>
            <pc:docMk/>
            <pc:sldMk cId="0" sldId="262"/>
            <ac:spMk id="16" creationId="{00000000-0000-0000-0000-000000000000}"/>
          </ac:spMkLst>
        </pc:spChg>
        <pc:spChg chg="mod">
          <ac:chgData name="Peter A Hayashida" userId="2ec255e4-fb69-407c-89c1-872fe1f7ff88" providerId="ADAL" clId="{A6049BD7-FB9C-4421-B8F3-0758AE3D03CC}" dt="2020-03-21T18:33:46.767" v="87" actId="27636"/>
          <ac:spMkLst>
            <pc:docMk/>
            <pc:sldMk cId="0" sldId="262"/>
            <ac:spMk id="18" creationId="{00000000-0000-0000-0000-000000000000}"/>
          </ac:spMkLst>
        </pc:spChg>
        <pc:spChg chg="mod">
          <ac:chgData name="Peter A Hayashida" userId="2ec255e4-fb69-407c-89c1-872fe1f7ff88" providerId="ADAL" clId="{A6049BD7-FB9C-4421-B8F3-0758AE3D03CC}" dt="2020-03-21T17:24:54.087" v="11" actId="27636"/>
          <ac:spMkLst>
            <pc:docMk/>
            <pc:sldMk cId="0" sldId="262"/>
            <ac:spMk id="25" creationId="{00000000-0000-0000-0000-000000000000}"/>
          </ac:spMkLst>
        </pc:spChg>
        <pc:spChg chg="mod">
          <ac:chgData name="Peter A Hayashida" userId="2ec255e4-fb69-407c-89c1-872fe1f7ff88" providerId="ADAL" clId="{A6049BD7-FB9C-4421-B8F3-0758AE3D03CC}" dt="2020-03-21T17:24:54.090" v="12" actId="27636"/>
          <ac:spMkLst>
            <pc:docMk/>
            <pc:sldMk cId="0" sldId="262"/>
            <ac:spMk id="26" creationId="{00000000-0000-0000-0000-000000000000}"/>
          </ac:spMkLst>
        </pc:spChg>
      </pc:sldChg>
      <pc:sldChg chg="modSp">
        <pc:chgData name="Peter A Hayashida" userId="2ec255e4-fb69-407c-89c1-872fe1f7ff88" providerId="ADAL" clId="{A6049BD7-FB9C-4421-B8F3-0758AE3D03CC}" dt="2020-03-21T18:33:46.813" v="98" actId="27636"/>
        <pc:sldMkLst>
          <pc:docMk/>
          <pc:sldMk cId="0" sldId="264"/>
        </pc:sldMkLst>
        <pc:spChg chg="mod">
          <ac:chgData name="Peter A Hayashida" userId="2ec255e4-fb69-407c-89c1-872fe1f7ff88" providerId="ADAL" clId="{A6049BD7-FB9C-4421-B8F3-0758AE3D03CC}" dt="2020-03-21T18:33:46.813" v="98" actId="27636"/>
          <ac:spMkLst>
            <pc:docMk/>
            <pc:sldMk cId="0" sldId="264"/>
            <ac:spMk id="5" creationId="{00000000-0000-0000-0000-000000000000}"/>
          </ac:spMkLst>
        </pc:spChg>
        <pc:spChg chg="mod">
          <ac:chgData name="Peter A Hayashida" userId="2ec255e4-fb69-407c-89c1-872fe1f7ff88" providerId="ADAL" clId="{A6049BD7-FB9C-4421-B8F3-0758AE3D03CC}" dt="2020-03-21T18:33:46.804" v="93" actId="27636"/>
          <ac:spMkLst>
            <pc:docMk/>
            <pc:sldMk cId="0" sldId="264"/>
            <ac:spMk id="8" creationId="{00000000-0000-0000-0000-000000000000}"/>
          </ac:spMkLst>
        </pc:spChg>
        <pc:spChg chg="mod">
          <ac:chgData name="Peter A Hayashida" userId="2ec255e4-fb69-407c-89c1-872fe1f7ff88" providerId="ADAL" clId="{A6049BD7-FB9C-4421-B8F3-0758AE3D03CC}" dt="2020-03-21T18:33:46.809" v="96" actId="27636"/>
          <ac:spMkLst>
            <pc:docMk/>
            <pc:sldMk cId="0" sldId="264"/>
            <ac:spMk id="10" creationId="{00000000-0000-0000-0000-000000000000}"/>
          </ac:spMkLst>
        </pc:spChg>
        <pc:spChg chg="mod">
          <ac:chgData name="Peter A Hayashida" userId="2ec255e4-fb69-407c-89c1-872fe1f7ff88" providerId="ADAL" clId="{A6049BD7-FB9C-4421-B8F3-0758AE3D03CC}" dt="2020-03-21T18:33:46.806" v="94" actId="27636"/>
          <ac:spMkLst>
            <pc:docMk/>
            <pc:sldMk cId="0" sldId="264"/>
            <ac:spMk id="12" creationId="{00000000-0000-0000-0000-000000000000}"/>
          </ac:spMkLst>
        </pc:spChg>
        <pc:spChg chg="mod">
          <ac:chgData name="Peter A Hayashida" userId="2ec255e4-fb69-407c-89c1-872fe1f7ff88" providerId="ADAL" clId="{A6049BD7-FB9C-4421-B8F3-0758AE3D03CC}" dt="2020-03-21T18:33:46.802" v="92" actId="27636"/>
          <ac:spMkLst>
            <pc:docMk/>
            <pc:sldMk cId="0" sldId="264"/>
            <ac:spMk id="14" creationId="{00000000-0000-0000-0000-000000000000}"/>
          </ac:spMkLst>
        </pc:spChg>
        <pc:spChg chg="mod">
          <ac:chgData name="Peter A Hayashida" userId="2ec255e4-fb69-407c-89c1-872fe1f7ff88" providerId="ADAL" clId="{A6049BD7-FB9C-4421-B8F3-0758AE3D03CC}" dt="2020-03-21T18:33:46.810" v="97" actId="27636"/>
          <ac:spMkLst>
            <pc:docMk/>
            <pc:sldMk cId="0" sldId="264"/>
            <ac:spMk id="16" creationId="{00000000-0000-0000-0000-000000000000}"/>
          </ac:spMkLst>
        </pc:spChg>
        <pc:spChg chg="mod">
          <ac:chgData name="Peter A Hayashida" userId="2ec255e4-fb69-407c-89c1-872fe1f7ff88" providerId="ADAL" clId="{A6049BD7-FB9C-4421-B8F3-0758AE3D03CC}" dt="2020-03-21T18:33:46.808" v="95" actId="27636"/>
          <ac:spMkLst>
            <pc:docMk/>
            <pc:sldMk cId="0" sldId="264"/>
            <ac:spMk id="18" creationId="{00000000-0000-0000-0000-000000000000}"/>
          </ac:spMkLst>
        </pc:spChg>
        <pc:spChg chg="mod">
          <ac:chgData name="Peter A Hayashida" userId="2ec255e4-fb69-407c-89c1-872fe1f7ff88" providerId="ADAL" clId="{A6049BD7-FB9C-4421-B8F3-0758AE3D03CC}" dt="2020-03-21T17:24:54.140" v="18" actId="27636"/>
          <ac:spMkLst>
            <pc:docMk/>
            <pc:sldMk cId="0" sldId="264"/>
            <ac:spMk id="25" creationId="{00000000-0000-0000-0000-000000000000}"/>
          </ac:spMkLst>
        </pc:spChg>
        <pc:spChg chg="mod">
          <ac:chgData name="Peter A Hayashida" userId="2ec255e4-fb69-407c-89c1-872fe1f7ff88" providerId="ADAL" clId="{A6049BD7-FB9C-4421-B8F3-0758AE3D03CC}" dt="2020-03-21T17:24:54.156" v="25" actId="27636"/>
          <ac:spMkLst>
            <pc:docMk/>
            <pc:sldMk cId="0" sldId="264"/>
            <ac:spMk id="26" creationId="{00000000-0000-0000-0000-000000000000}"/>
          </ac:spMkLst>
        </pc:spChg>
      </pc:sldChg>
      <pc:sldChg chg="modSp">
        <pc:chgData name="Peter A Hayashida" userId="2ec255e4-fb69-407c-89c1-872fe1f7ff88" providerId="ADAL" clId="{A6049BD7-FB9C-4421-B8F3-0758AE3D03CC}" dt="2020-03-21T18:33:46.837" v="105" actId="27636"/>
        <pc:sldMkLst>
          <pc:docMk/>
          <pc:sldMk cId="0" sldId="266"/>
        </pc:sldMkLst>
        <pc:spChg chg="mod">
          <ac:chgData name="Peter A Hayashida" userId="2ec255e4-fb69-407c-89c1-872fe1f7ff88" providerId="ADAL" clId="{A6049BD7-FB9C-4421-B8F3-0758AE3D03CC}" dt="2020-03-21T18:33:46.826" v="100" actId="27636"/>
          <ac:spMkLst>
            <pc:docMk/>
            <pc:sldMk cId="0" sldId="266"/>
            <ac:spMk id="5" creationId="{00000000-0000-0000-0000-000000000000}"/>
          </ac:spMkLst>
        </pc:spChg>
        <pc:spChg chg="mod">
          <ac:chgData name="Peter A Hayashida" userId="2ec255e4-fb69-407c-89c1-872fe1f7ff88" providerId="ADAL" clId="{A6049BD7-FB9C-4421-B8F3-0758AE3D03CC}" dt="2020-03-21T18:33:46.828" v="101" actId="27636"/>
          <ac:spMkLst>
            <pc:docMk/>
            <pc:sldMk cId="0" sldId="266"/>
            <ac:spMk id="8" creationId="{00000000-0000-0000-0000-000000000000}"/>
          </ac:spMkLst>
        </pc:spChg>
        <pc:spChg chg="mod">
          <ac:chgData name="Peter A Hayashida" userId="2ec255e4-fb69-407c-89c1-872fe1f7ff88" providerId="ADAL" clId="{A6049BD7-FB9C-4421-B8F3-0758AE3D03CC}" dt="2020-03-21T18:33:46.830" v="102" actId="27636"/>
          <ac:spMkLst>
            <pc:docMk/>
            <pc:sldMk cId="0" sldId="266"/>
            <ac:spMk id="10" creationId="{00000000-0000-0000-0000-000000000000}"/>
          </ac:spMkLst>
        </pc:spChg>
        <pc:spChg chg="mod">
          <ac:chgData name="Peter A Hayashida" userId="2ec255e4-fb69-407c-89c1-872fe1f7ff88" providerId="ADAL" clId="{A6049BD7-FB9C-4421-B8F3-0758AE3D03CC}" dt="2020-03-21T18:33:46.833" v="103" actId="27636"/>
          <ac:spMkLst>
            <pc:docMk/>
            <pc:sldMk cId="0" sldId="266"/>
            <ac:spMk id="12" creationId="{00000000-0000-0000-0000-000000000000}"/>
          </ac:spMkLst>
        </pc:spChg>
        <pc:spChg chg="mod">
          <ac:chgData name="Peter A Hayashida" userId="2ec255e4-fb69-407c-89c1-872fe1f7ff88" providerId="ADAL" clId="{A6049BD7-FB9C-4421-B8F3-0758AE3D03CC}" dt="2020-03-21T18:33:46.835" v="104" actId="27636"/>
          <ac:spMkLst>
            <pc:docMk/>
            <pc:sldMk cId="0" sldId="266"/>
            <ac:spMk id="14" creationId="{00000000-0000-0000-0000-000000000000}"/>
          </ac:spMkLst>
        </pc:spChg>
        <pc:spChg chg="mod">
          <ac:chgData name="Peter A Hayashida" userId="2ec255e4-fb69-407c-89c1-872fe1f7ff88" providerId="ADAL" clId="{A6049BD7-FB9C-4421-B8F3-0758AE3D03CC}" dt="2020-03-21T18:33:46.824" v="99" actId="27636"/>
          <ac:spMkLst>
            <pc:docMk/>
            <pc:sldMk cId="0" sldId="266"/>
            <ac:spMk id="16" creationId="{00000000-0000-0000-0000-000000000000}"/>
          </ac:spMkLst>
        </pc:spChg>
        <pc:spChg chg="mod">
          <ac:chgData name="Peter A Hayashida" userId="2ec255e4-fb69-407c-89c1-872fe1f7ff88" providerId="ADAL" clId="{A6049BD7-FB9C-4421-B8F3-0758AE3D03CC}" dt="2020-03-21T18:33:46.837" v="105" actId="27636"/>
          <ac:spMkLst>
            <pc:docMk/>
            <pc:sldMk cId="0" sldId="266"/>
            <ac:spMk id="18" creationId="{00000000-0000-0000-0000-000000000000}"/>
          </ac:spMkLst>
        </pc:spChg>
        <pc:spChg chg="mod">
          <ac:chgData name="Peter A Hayashida" userId="2ec255e4-fb69-407c-89c1-872fe1f7ff88" providerId="ADAL" clId="{A6049BD7-FB9C-4421-B8F3-0758AE3D03CC}" dt="2020-03-21T17:24:54.162" v="26" actId="27636"/>
          <ac:spMkLst>
            <pc:docMk/>
            <pc:sldMk cId="0" sldId="266"/>
            <ac:spMk id="32" creationId="{00000000-0000-0000-0000-000000000000}"/>
          </ac:spMkLst>
        </pc:spChg>
        <pc:spChg chg="mod">
          <ac:chgData name="Peter A Hayashida" userId="2ec255e4-fb69-407c-89c1-872fe1f7ff88" providerId="ADAL" clId="{A6049BD7-FB9C-4421-B8F3-0758AE3D03CC}" dt="2020-03-21T17:24:54.165" v="27" actId="27636"/>
          <ac:spMkLst>
            <pc:docMk/>
            <pc:sldMk cId="0" sldId="266"/>
            <ac:spMk id="33" creationId="{00000000-0000-0000-0000-000000000000}"/>
          </ac:spMkLst>
        </pc:spChg>
      </pc:sldChg>
      <pc:sldChg chg="modSp">
        <pc:chgData name="Peter A Hayashida" userId="2ec255e4-fb69-407c-89c1-872fe1f7ff88" providerId="ADAL" clId="{A6049BD7-FB9C-4421-B8F3-0758AE3D03CC}" dt="2020-03-21T18:33:46.861" v="112" actId="27636"/>
        <pc:sldMkLst>
          <pc:docMk/>
          <pc:sldMk cId="0" sldId="268"/>
        </pc:sldMkLst>
        <pc:spChg chg="mod">
          <ac:chgData name="Peter A Hayashida" userId="2ec255e4-fb69-407c-89c1-872fe1f7ff88" providerId="ADAL" clId="{A6049BD7-FB9C-4421-B8F3-0758AE3D03CC}" dt="2020-03-21T18:33:46.861" v="112" actId="27636"/>
          <ac:spMkLst>
            <pc:docMk/>
            <pc:sldMk cId="0" sldId="268"/>
            <ac:spMk id="5" creationId="{00000000-0000-0000-0000-000000000000}"/>
          </ac:spMkLst>
        </pc:spChg>
        <pc:spChg chg="mod">
          <ac:chgData name="Peter A Hayashida" userId="2ec255e4-fb69-407c-89c1-872fe1f7ff88" providerId="ADAL" clId="{A6049BD7-FB9C-4421-B8F3-0758AE3D03CC}" dt="2020-03-21T18:33:46.843" v="107" actId="27636"/>
          <ac:spMkLst>
            <pc:docMk/>
            <pc:sldMk cId="0" sldId="268"/>
            <ac:spMk id="8" creationId="{00000000-0000-0000-0000-000000000000}"/>
          </ac:spMkLst>
        </pc:spChg>
        <pc:spChg chg="mod">
          <ac:chgData name="Peter A Hayashida" userId="2ec255e4-fb69-407c-89c1-872fe1f7ff88" providerId="ADAL" clId="{A6049BD7-FB9C-4421-B8F3-0758AE3D03CC}" dt="2020-03-21T18:33:46.857" v="110" actId="27636"/>
          <ac:spMkLst>
            <pc:docMk/>
            <pc:sldMk cId="0" sldId="268"/>
            <ac:spMk id="10" creationId="{00000000-0000-0000-0000-000000000000}"/>
          </ac:spMkLst>
        </pc:spChg>
        <pc:spChg chg="mod">
          <ac:chgData name="Peter A Hayashida" userId="2ec255e4-fb69-407c-89c1-872fe1f7ff88" providerId="ADAL" clId="{A6049BD7-FB9C-4421-B8F3-0758AE3D03CC}" dt="2020-03-21T18:33:46.842" v="106" actId="27636"/>
          <ac:spMkLst>
            <pc:docMk/>
            <pc:sldMk cId="0" sldId="268"/>
            <ac:spMk id="12" creationId="{00000000-0000-0000-0000-000000000000}"/>
          </ac:spMkLst>
        </pc:spChg>
        <pc:spChg chg="mod">
          <ac:chgData name="Peter A Hayashida" userId="2ec255e4-fb69-407c-89c1-872fe1f7ff88" providerId="ADAL" clId="{A6049BD7-FB9C-4421-B8F3-0758AE3D03CC}" dt="2020-03-21T18:33:46.855" v="109" actId="27636"/>
          <ac:spMkLst>
            <pc:docMk/>
            <pc:sldMk cId="0" sldId="268"/>
            <ac:spMk id="14" creationId="{00000000-0000-0000-0000-000000000000}"/>
          </ac:spMkLst>
        </pc:spChg>
        <pc:spChg chg="mod">
          <ac:chgData name="Peter A Hayashida" userId="2ec255e4-fb69-407c-89c1-872fe1f7ff88" providerId="ADAL" clId="{A6049BD7-FB9C-4421-B8F3-0758AE3D03CC}" dt="2020-03-21T18:33:46.858" v="111" actId="27636"/>
          <ac:spMkLst>
            <pc:docMk/>
            <pc:sldMk cId="0" sldId="268"/>
            <ac:spMk id="16" creationId="{00000000-0000-0000-0000-000000000000}"/>
          </ac:spMkLst>
        </pc:spChg>
        <pc:spChg chg="mod">
          <ac:chgData name="Peter A Hayashida" userId="2ec255e4-fb69-407c-89c1-872fe1f7ff88" providerId="ADAL" clId="{A6049BD7-FB9C-4421-B8F3-0758AE3D03CC}" dt="2020-03-21T18:33:46.853" v="108" actId="27636"/>
          <ac:spMkLst>
            <pc:docMk/>
            <pc:sldMk cId="0" sldId="268"/>
            <ac:spMk id="18" creationId="{00000000-0000-0000-0000-000000000000}"/>
          </ac:spMkLst>
        </pc:spChg>
        <pc:spChg chg="mod">
          <ac:chgData name="Peter A Hayashida" userId="2ec255e4-fb69-407c-89c1-872fe1f7ff88" providerId="ADAL" clId="{A6049BD7-FB9C-4421-B8F3-0758AE3D03CC}" dt="2020-03-21T17:24:54.206" v="40" actId="27636"/>
          <ac:spMkLst>
            <pc:docMk/>
            <pc:sldMk cId="0" sldId="268"/>
            <ac:spMk id="32" creationId="{00000000-0000-0000-0000-000000000000}"/>
          </ac:spMkLst>
        </pc:spChg>
        <pc:spChg chg="mod">
          <ac:chgData name="Peter A Hayashida" userId="2ec255e4-fb69-407c-89c1-872fe1f7ff88" providerId="ADAL" clId="{A6049BD7-FB9C-4421-B8F3-0758AE3D03CC}" dt="2020-03-21T17:24:54.189" v="37" actId="27636"/>
          <ac:spMkLst>
            <pc:docMk/>
            <pc:sldMk cId="0" sldId="268"/>
            <ac:spMk id="33" creationId="{00000000-0000-0000-0000-000000000000}"/>
          </ac:spMkLst>
        </pc:spChg>
      </pc:sldChg>
      <pc:sldChg chg="modSp">
        <pc:chgData name="Peter A Hayashida" userId="2ec255e4-fb69-407c-89c1-872fe1f7ff88" providerId="ADAL" clId="{A6049BD7-FB9C-4421-B8F3-0758AE3D03CC}" dt="2020-03-21T18:33:46.887" v="119" actId="27636"/>
        <pc:sldMkLst>
          <pc:docMk/>
          <pc:sldMk cId="0" sldId="270"/>
        </pc:sldMkLst>
        <pc:spChg chg="mod">
          <ac:chgData name="Peter A Hayashida" userId="2ec255e4-fb69-407c-89c1-872fe1f7ff88" providerId="ADAL" clId="{A6049BD7-FB9C-4421-B8F3-0758AE3D03CC}" dt="2020-03-21T18:33:46.877" v="115" actId="27636"/>
          <ac:spMkLst>
            <pc:docMk/>
            <pc:sldMk cId="0" sldId="270"/>
            <ac:spMk id="5" creationId="{00000000-0000-0000-0000-000000000000}"/>
          </ac:spMkLst>
        </pc:spChg>
        <pc:spChg chg="mod">
          <ac:chgData name="Peter A Hayashida" userId="2ec255e4-fb69-407c-89c1-872fe1f7ff88" providerId="ADAL" clId="{A6049BD7-FB9C-4421-B8F3-0758AE3D03CC}" dt="2020-03-21T18:33:46.883" v="117" actId="27636"/>
          <ac:spMkLst>
            <pc:docMk/>
            <pc:sldMk cId="0" sldId="270"/>
            <ac:spMk id="8" creationId="{00000000-0000-0000-0000-000000000000}"/>
          </ac:spMkLst>
        </pc:spChg>
        <pc:spChg chg="mod">
          <ac:chgData name="Peter A Hayashida" userId="2ec255e4-fb69-407c-89c1-872fe1f7ff88" providerId="ADAL" clId="{A6049BD7-FB9C-4421-B8F3-0758AE3D03CC}" dt="2020-03-21T18:33:46.873" v="113" actId="27636"/>
          <ac:spMkLst>
            <pc:docMk/>
            <pc:sldMk cId="0" sldId="270"/>
            <ac:spMk id="10" creationId="{00000000-0000-0000-0000-000000000000}"/>
          </ac:spMkLst>
        </pc:spChg>
        <pc:spChg chg="mod">
          <ac:chgData name="Peter A Hayashida" userId="2ec255e4-fb69-407c-89c1-872fe1f7ff88" providerId="ADAL" clId="{A6049BD7-FB9C-4421-B8F3-0758AE3D03CC}" dt="2020-03-21T18:33:46.874" v="114" actId="27636"/>
          <ac:spMkLst>
            <pc:docMk/>
            <pc:sldMk cId="0" sldId="270"/>
            <ac:spMk id="12" creationId="{00000000-0000-0000-0000-000000000000}"/>
          </ac:spMkLst>
        </pc:spChg>
        <pc:spChg chg="mod">
          <ac:chgData name="Peter A Hayashida" userId="2ec255e4-fb69-407c-89c1-872fe1f7ff88" providerId="ADAL" clId="{A6049BD7-FB9C-4421-B8F3-0758AE3D03CC}" dt="2020-03-21T18:33:46.879" v="116" actId="27636"/>
          <ac:spMkLst>
            <pc:docMk/>
            <pc:sldMk cId="0" sldId="270"/>
            <ac:spMk id="14" creationId="{00000000-0000-0000-0000-000000000000}"/>
          </ac:spMkLst>
        </pc:spChg>
        <pc:spChg chg="mod">
          <ac:chgData name="Peter A Hayashida" userId="2ec255e4-fb69-407c-89c1-872fe1f7ff88" providerId="ADAL" clId="{A6049BD7-FB9C-4421-B8F3-0758AE3D03CC}" dt="2020-03-21T18:33:46.885" v="118" actId="27636"/>
          <ac:spMkLst>
            <pc:docMk/>
            <pc:sldMk cId="0" sldId="270"/>
            <ac:spMk id="16" creationId="{00000000-0000-0000-0000-000000000000}"/>
          </ac:spMkLst>
        </pc:spChg>
        <pc:spChg chg="mod">
          <ac:chgData name="Peter A Hayashida" userId="2ec255e4-fb69-407c-89c1-872fe1f7ff88" providerId="ADAL" clId="{A6049BD7-FB9C-4421-B8F3-0758AE3D03CC}" dt="2020-03-21T18:33:46.887" v="119" actId="27636"/>
          <ac:spMkLst>
            <pc:docMk/>
            <pc:sldMk cId="0" sldId="270"/>
            <ac:spMk id="18" creationId="{00000000-0000-0000-0000-000000000000}"/>
          </ac:spMkLst>
        </pc:spChg>
        <pc:spChg chg="mod">
          <ac:chgData name="Peter A Hayashida" userId="2ec255e4-fb69-407c-89c1-872fe1f7ff88" providerId="ADAL" clId="{A6049BD7-FB9C-4421-B8F3-0758AE3D03CC}" dt="2020-03-21T17:24:54.229" v="50" actId="27636"/>
          <ac:spMkLst>
            <pc:docMk/>
            <pc:sldMk cId="0" sldId="270"/>
            <ac:spMk id="32" creationId="{00000000-0000-0000-0000-000000000000}"/>
          </ac:spMkLst>
        </pc:spChg>
        <pc:spChg chg="mod">
          <ac:chgData name="Peter A Hayashida" userId="2ec255e4-fb69-407c-89c1-872fe1f7ff88" providerId="ADAL" clId="{A6049BD7-FB9C-4421-B8F3-0758AE3D03CC}" dt="2020-03-21T17:24:54.233" v="51" actId="27636"/>
          <ac:spMkLst>
            <pc:docMk/>
            <pc:sldMk cId="0" sldId="270"/>
            <ac:spMk id="33" creationId="{00000000-0000-0000-0000-000000000000}"/>
          </ac:spMkLst>
        </pc:spChg>
      </pc:sldChg>
      <pc:sldChg chg="modSp">
        <pc:chgData name="Peter A Hayashida" userId="2ec255e4-fb69-407c-89c1-872fe1f7ff88" providerId="ADAL" clId="{A6049BD7-FB9C-4421-B8F3-0758AE3D03CC}" dt="2020-03-21T18:33:46.909" v="126" actId="27636"/>
        <pc:sldMkLst>
          <pc:docMk/>
          <pc:sldMk cId="0" sldId="272"/>
        </pc:sldMkLst>
        <pc:spChg chg="mod">
          <ac:chgData name="Peter A Hayashida" userId="2ec255e4-fb69-407c-89c1-872fe1f7ff88" providerId="ADAL" clId="{A6049BD7-FB9C-4421-B8F3-0758AE3D03CC}" dt="2020-03-21T18:33:46.895" v="120" actId="27636"/>
          <ac:spMkLst>
            <pc:docMk/>
            <pc:sldMk cId="0" sldId="272"/>
            <ac:spMk id="5" creationId="{00000000-0000-0000-0000-000000000000}"/>
          </ac:spMkLst>
        </pc:spChg>
        <pc:spChg chg="mod">
          <ac:chgData name="Peter A Hayashida" userId="2ec255e4-fb69-407c-89c1-872fe1f7ff88" providerId="ADAL" clId="{A6049BD7-FB9C-4421-B8F3-0758AE3D03CC}" dt="2020-03-21T18:33:46.908" v="125" actId="27636"/>
          <ac:spMkLst>
            <pc:docMk/>
            <pc:sldMk cId="0" sldId="272"/>
            <ac:spMk id="8" creationId="{00000000-0000-0000-0000-000000000000}"/>
          </ac:spMkLst>
        </pc:spChg>
        <pc:spChg chg="mod">
          <ac:chgData name="Peter A Hayashida" userId="2ec255e4-fb69-407c-89c1-872fe1f7ff88" providerId="ADAL" clId="{A6049BD7-FB9C-4421-B8F3-0758AE3D03CC}" dt="2020-03-21T18:33:46.909" v="126" actId="27636"/>
          <ac:spMkLst>
            <pc:docMk/>
            <pc:sldMk cId="0" sldId="272"/>
            <ac:spMk id="10" creationId="{00000000-0000-0000-0000-000000000000}"/>
          </ac:spMkLst>
        </pc:spChg>
        <pc:spChg chg="mod">
          <ac:chgData name="Peter A Hayashida" userId="2ec255e4-fb69-407c-89c1-872fe1f7ff88" providerId="ADAL" clId="{A6049BD7-FB9C-4421-B8F3-0758AE3D03CC}" dt="2020-03-21T18:33:46.901" v="123" actId="27636"/>
          <ac:spMkLst>
            <pc:docMk/>
            <pc:sldMk cId="0" sldId="272"/>
            <ac:spMk id="12" creationId="{00000000-0000-0000-0000-000000000000}"/>
          </ac:spMkLst>
        </pc:spChg>
        <pc:spChg chg="mod">
          <ac:chgData name="Peter A Hayashida" userId="2ec255e4-fb69-407c-89c1-872fe1f7ff88" providerId="ADAL" clId="{A6049BD7-FB9C-4421-B8F3-0758AE3D03CC}" dt="2020-03-21T18:33:46.896" v="121" actId="27636"/>
          <ac:spMkLst>
            <pc:docMk/>
            <pc:sldMk cId="0" sldId="272"/>
            <ac:spMk id="14" creationId="{00000000-0000-0000-0000-000000000000}"/>
          </ac:spMkLst>
        </pc:spChg>
        <pc:spChg chg="mod">
          <ac:chgData name="Peter A Hayashida" userId="2ec255e4-fb69-407c-89c1-872fe1f7ff88" providerId="ADAL" clId="{A6049BD7-FB9C-4421-B8F3-0758AE3D03CC}" dt="2020-03-21T18:33:46.906" v="124" actId="27636"/>
          <ac:spMkLst>
            <pc:docMk/>
            <pc:sldMk cId="0" sldId="272"/>
            <ac:spMk id="16" creationId="{00000000-0000-0000-0000-000000000000}"/>
          </ac:spMkLst>
        </pc:spChg>
        <pc:spChg chg="mod">
          <ac:chgData name="Peter A Hayashida" userId="2ec255e4-fb69-407c-89c1-872fe1f7ff88" providerId="ADAL" clId="{A6049BD7-FB9C-4421-B8F3-0758AE3D03CC}" dt="2020-03-21T18:33:46.898" v="122" actId="27636"/>
          <ac:spMkLst>
            <pc:docMk/>
            <pc:sldMk cId="0" sldId="272"/>
            <ac:spMk id="18" creationId="{00000000-0000-0000-0000-000000000000}"/>
          </ac:spMkLst>
        </pc:spChg>
        <pc:spChg chg="mod">
          <ac:chgData name="Peter A Hayashida" userId="2ec255e4-fb69-407c-89c1-872fe1f7ff88" providerId="ADAL" clId="{A6049BD7-FB9C-4421-B8F3-0758AE3D03CC}" dt="2020-03-21T17:24:54.272" v="61" actId="27636"/>
          <ac:spMkLst>
            <pc:docMk/>
            <pc:sldMk cId="0" sldId="272"/>
            <ac:spMk id="32" creationId="{00000000-0000-0000-0000-000000000000}"/>
          </ac:spMkLst>
        </pc:spChg>
        <pc:spChg chg="mod">
          <ac:chgData name="Peter A Hayashida" userId="2ec255e4-fb69-407c-89c1-872fe1f7ff88" providerId="ADAL" clId="{A6049BD7-FB9C-4421-B8F3-0758AE3D03CC}" dt="2020-03-21T17:24:54.260" v="56" actId="27636"/>
          <ac:spMkLst>
            <pc:docMk/>
            <pc:sldMk cId="0" sldId="272"/>
            <ac:spMk id="33" creationId="{00000000-0000-0000-0000-000000000000}"/>
          </ac:spMkLst>
        </pc:spChg>
      </pc:sldChg>
      <pc:sldChg chg="modSp">
        <pc:chgData name="Peter A Hayashida" userId="2ec255e4-fb69-407c-89c1-872fe1f7ff88" providerId="ADAL" clId="{A6049BD7-FB9C-4421-B8F3-0758AE3D03CC}" dt="2020-03-21T18:33:46.928" v="133" actId="27636"/>
        <pc:sldMkLst>
          <pc:docMk/>
          <pc:sldMk cId="0" sldId="274"/>
        </pc:sldMkLst>
        <pc:spChg chg="mod">
          <ac:chgData name="Peter A Hayashida" userId="2ec255e4-fb69-407c-89c1-872fe1f7ff88" providerId="ADAL" clId="{A6049BD7-FB9C-4421-B8F3-0758AE3D03CC}" dt="2020-03-21T18:33:46.922" v="129" actId="27636"/>
          <ac:spMkLst>
            <pc:docMk/>
            <pc:sldMk cId="0" sldId="274"/>
            <ac:spMk id="5" creationId="{00000000-0000-0000-0000-000000000000}"/>
          </ac:spMkLst>
        </pc:spChg>
        <pc:spChg chg="mod">
          <ac:chgData name="Peter A Hayashida" userId="2ec255e4-fb69-407c-89c1-872fe1f7ff88" providerId="ADAL" clId="{A6049BD7-FB9C-4421-B8F3-0758AE3D03CC}" dt="2020-03-21T18:33:46.924" v="130" actId="27636"/>
          <ac:spMkLst>
            <pc:docMk/>
            <pc:sldMk cId="0" sldId="274"/>
            <ac:spMk id="8" creationId="{00000000-0000-0000-0000-000000000000}"/>
          </ac:spMkLst>
        </pc:spChg>
        <pc:spChg chg="mod">
          <ac:chgData name="Peter A Hayashida" userId="2ec255e4-fb69-407c-89c1-872fe1f7ff88" providerId="ADAL" clId="{A6049BD7-FB9C-4421-B8F3-0758AE3D03CC}" dt="2020-03-21T18:33:46.919" v="127" actId="27636"/>
          <ac:spMkLst>
            <pc:docMk/>
            <pc:sldMk cId="0" sldId="274"/>
            <ac:spMk id="10" creationId="{00000000-0000-0000-0000-000000000000}"/>
          </ac:spMkLst>
        </pc:spChg>
        <pc:spChg chg="mod">
          <ac:chgData name="Peter A Hayashida" userId="2ec255e4-fb69-407c-89c1-872fe1f7ff88" providerId="ADAL" clId="{A6049BD7-FB9C-4421-B8F3-0758AE3D03CC}" dt="2020-03-21T18:33:46.925" v="131" actId="27636"/>
          <ac:spMkLst>
            <pc:docMk/>
            <pc:sldMk cId="0" sldId="274"/>
            <ac:spMk id="12" creationId="{00000000-0000-0000-0000-000000000000}"/>
          </ac:spMkLst>
        </pc:spChg>
        <pc:spChg chg="mod">
          <ac:chgData name="Peter A Hayashida" userId="2ec255e4-fb69-407c-89c1-872fe1f7ff88" providerId="ADAL" clId="{A6049BD7-FB9C-4421-B8F3-0758AE3D03CC}" dt="2020-03-21T18:33:46.921" v="128" actId="27636"/>
          <ac:spMkLst>
            <pc:docMk/>
            <pc:sldMk cId="0" sldId="274"/>
            <ac:spMk id="14" creationId="{00000000-0000-0000-0000-000000000000}"/>
          </ac:spMkLst>
        </pc:spChg>
        <pc:spChg chg="mod">
          <ac:chgData name="Peter A Hayashida" userId="2ec255e4-fb69-407c-89c1-872fe1f7ff88" providerId="ADAL" clId="{A6049BD7-FB9C-4421-B8F3-0758AE3D03CC}" dt="2020-03-21T18:33:46.928" v="133" actId="27636"/>
          <ac:spMkLst>
            <pc:docMk/>
            <pc:sldMk cId="0" sldId="274"/>
            <ac:spMk id="16" creationId="{00000000-0000-0000-0000-000000000000}"/>
          </ac:spMkLst>
        </pc:spChg>
        <pc:spChg chg="mod">
          <ac:chgData name="Peter A Hayashida" userId="2ec255e4-fb69-407c-89c1-872fe1f7ff88" providerId="ADAL" clId="{A6049BD7-FB9C-4421-B8F3-0758AE3D03CC}" dt="2020-03-21T18:33:46.927" v="132" actId="27636"/>
          <ac:spMkLst>
            <pc:docMk/>
            <pc:sldMk cId="0" sldId="274"/>
            <ac:spMk id="18" creationId="{00000000-0000-0000-0000-000000000000}"/>
          </ac:spMkLst>
        </pc:spChg>
        <pc:spChg chg="mod">
          <ac:chgData name="Peter A Hayashida" userId="2ec255e4-fb69-407c-89c1-872fe1f7ff88" providerId="ADAL" clId="{A6049BD7-FB9C-4421-B8F3-0758AE3D03CC}" dt="2020-03-21T17:24:54.299" v="66" actId="27636"/>
          <ac:spMkLst>
            <pc:docMk/>
            <pc:sldMk cId="0" sldId="274"/>
            <ac:spMk id="26" creationId="{00000000-0000-0000-0000-000000000000}"/>
          </ac:spMkLst>
        </pc:spChg>
        <pc:spChg chg="mod">
          <ac:chgData name="Peter A Hayashida" userId="2ec255e4-fb69-407c-89c1-872fe1f7ff88" providerId="ADAL" clId="{A6049BD7-FB9C-4421-B8F3-0758AE3D03CC}" dt="2020-03-21T17:24:54.303" v="67" actId="27636"/>
          <ac:spMkLst>
            <pc:docMk/>
            <pc:sldMk cId="0" sldId="274"/>
            <ac:spMk id="27" creationId="{00000000-0000-0000-0000-000000000000}"/>
          </ac:spMkLst>
        </pc:spChg>
      </pc:sldChg>
      <pc:sldChg chg="modSp">
        <pc:chgData name="Peter A Hayashida" userId="2ec255e4-fb69-407c-89c1-872fe1f7ff88" providerId="ADAL" clId="{A6049BD7-FB9C-4421-B8F3-0758AE3D03CC}" dt="2020-03-21T18:33:46.941" v="134" actId="27636"/>
        <pc:sldMkLst>
          <pc:docMk/>
          <pc:sldMk cId="0" sldId="276"/>
        </pc:sldMkLst>
        <pc:spChg chg="mod">
          <ac:chgData name="Peter A Hayashida" userId="2ec255e4-fb69-407c-89c1-872fe1f7ff88" providerId="ADAL" clId="{A6049BD7-FB9C-4421-B8F3-0758AE3D03CC}" dt="2020-03-21T18:33:46.941" v="134" actId="27636"/>
          <ac:spMkLst>
            <pc:docMk/>
            <pc:sldMk cId="0" sldId="276"/>
            <ac:spMk id="5" creationId="{00000000-0000-0000-0000-000000000000}"/>
          </ac:spMkLst>
        </pc:spChg>
        <pc:spChg chg="mod">
          <ac:chgData name="Peter A Hayashida" userId="2ec255e4-fb69-407c-89c1-872fe1f7ff88" providerId="ADAL" clId="{A6049BD7-FB9C-4421-B8F3-0758AE3D03CC}" dt="2020-03-21T17:24:54.342" v="72" actId="27636"/>
          <ac:spMkLst>
            <pc:docMk/>
            <pc:sldMk cId="0" sldId="276"/>
            <ac:spMk id="17" creationId="{00000000-0000-0000-0000-000000000000}"/>
          </ac:spMkLst>
        </pc:spChg>
      </pc:sldChg>
      <pc:sldChg chg="modSp">
        <pc:chgData name="Peter A Hayashida" userId="2ec255e4-fb69-407c-89c1-872fe1f7ff88" providerId="ADAL" clId="{A6049BD7-FB9C-4421-B8F3-0758AE3D03CC}" dt="2020-03-21T18:33:46.952" v="135" actId="27636"/>
        <pc:sldMkLst>
          <pc:docMk/>
          <pc:sldMk cId="0" sldId="278"/>
        </pc:sldMkLst>
        <pc:spChg chg="mod">
          <ac:chgData name="Peter A Hayashida" userId="2ec255e4-fb69-407c-89c1-872fe1f7ff88" providerId="ADAL" clId="{A6049BD7-FB9C-4421-B8F3-0758AE3D03CC}" dt="2020-03-21T18:33:46.952" v="135" actId="27636"/>
          <ac:spMkLst>
            <pc:docMk/>
            <pc:sldMk cId="0" sldId="278"/>
            <ac:spMk id="5" creationId="{00000000-0000-0000-0000-000000000000}"/>
          </ac:spMkLst>
        </pc:spChg>
      </pc:sldChg>
      <pc:sldChg chg="modSp">
        <pc:chgData name="Peter A Hayashida" userId="2ec255e4-fb69-407c-89c1-872fe1f7ff88" providerId="ADAL" clId="{A6049BD7-FB9C-4421-B8F3-0758AE3D03CC}" dt="2020-03-21T18:33:46.737" v="76" actId="27636"/>
        <pc:sldMkLst>
          <pc:docMk/>
          <pc:sldMk cId="0" sldId="280"/>
        </pc:sldMkLst>
        <pc:spChg chg="mod">
          <ac:chgData name="Peter A Hayashida" userId="2ec255e4-fb69-407c-89c1-872fe1f7ff88" providerId="ADAL" clId="{A6049BD7-FB9C-4421-B8F3-0758AE3D03CC}" dt="2020-03-21T18:33:46.737" v="76" actId="27636"/>
          <ac:spMkLst>
            <pc:docMk/>
            <pc:sldMk cId="0" sldId="280"/>
            <ac:spMk id="5" creationId="{00000000-0000-0000-0000-000000000000}"/>
          </ac:spMkLst>
        </pc:spChg>
      </pc:sldChg>
      <pc:sldChg chg="addSp delSp modSp add">
        <pc:chgData name="Peter A Hayashida" userId="2ec255e4-fb69-407c-89c1-872fe1f7ff88" providerId="ADAL" clId="{A6049BD7-FB9C-4421-B8F3-0758AE3D03CC}" dt="2020-03-31T20:10:26.134" v="158" actId="962"/>
        <pc:sldMkLst>
          <pc:docMk/>
          <pc:sldMk cId="903563078" sldId="281"/>
        </pc:sldMkLst>
        <pc:spChg chg="add mod">
          <ac:chgData name="Peter A Hayashida" userId="2ec255e4-fb69-407c-89c1-872fe1f7ff88" providerId="ADAL" clId="{A6049BD7-FB9C-4421-B8F3-0758AE3D03CC}" dt="2020-03-21T18:34:52.244" v="154" actId="20577"/>
          <ac:spMkLst>
            <pc:docMk/>
            <pc:sldMk cId="903563078" sldId="281"/>
            <ac:spMk id="5" creationId="{605B2B85-BBD1-4436-B605-F3BDBAFCA30A}"/>
          </ac:spMkLst>
        </pc:spChg>
        <pc:grpChg chg="add del mod">
          <ac:chgData name="Peter A Hayashida" userId="2ec255e4-fb69-407c-89c1-872fe1f7ff88" providerId="ADAL" clId="{A6049BD7-FB9C-4421-B8F3-0758AE3D03CC}" dt="2020-03-31T20:10:05.979" v="155" actId="478"/>
          <ac:grpSpMkLst>
            <pc:docMk/>
            <pc:sldMk cId="903563078" sldId="281"/>
            <ac:grpSpMk id="4" creationId="{4ED20F88-6BB3-4C89-9B2C-75C2D40DC2FA}"/>
          </ac:grpSpMkLst>
        </pc:grpChg>
        <pc:picChg chg="add mod">
          <ac:chgData name="Peter A Hayashida" userId="2ec255e4-fb69-407c-89c1-872fe1f7ff88" providerId="ADAL" clId="{A6049BD7-FB9C-4421-B8F3-0758AE3D03CC}" dt="2020-03-21T18:34:37.884" v="146" actId="164"/>
          <ac:picMkLst>
            <pc:docMk/>
            <pc:sldMk cId="903563078" sldId="281"/>
            <ac:picMk id="2" creationId="{FEA7BD28-8BA7-47D1-959C-BFEE776CF14F}"/>
          </ac:picMkLst>
        </pc:picChg>
        <pc:picChg chg="add mod">
          <ac:chgData name="Peter A Hayashida" userId="2ec255e4-fb69-407c-89c1-872fe1f7ff88" providerId="ADAL" clId="{A6049BD7-FB9C-4421-B8F3-0758AE3D03CC}" dt="2020-03-21T18:34:37.884" v="146" actId="164"/>
          <ac:picMkLst>
            <pc:docMk/>
            <pc:sldMk cId="903563078" sldId="281"/>
            <ac:picMk id="3" creationId="{7E928712-D0A8-46AF-9958-868A4DAB3D89}"/>
          </ac:picMkLst>
        </pc:picChg>
        <pc:picChg chg="add mod">
          <ac:chgData name="Peter A Hayashida" userId="2ec255e4-fb69-407c-89c1-872fe1f7ff88" providerId="ADAL" clId="{A6049BD7-FB9C-4421-B8F3-0758AE3D03CC}" dt="2020-03-31T20:10:26.134" v="158" actId="962"/>
          <ac:picMkLst>
            <pc:docMk/>
            <pc:sldMk cId="903563078" sldId="281"/>
            <ac:picMk id="7" creationId="{F7E6F5E0-BE97-4433-8E8A-D47B37E35252}"/>
          </ac:picMkLst>
        </pc:pic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1" Type="http://schemas.openxmlformats.org/officeDocument/2006/relationships/package" Target="../embeddings/Microsoft_Excel_Worksheet22.xlsx"/></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1" Type="http://schemas.openxmlformats.org/officeDocument/2006/relationships/package" Target="../embeddings/Microsoft_Excel_Worksheet24.xlsx"/></Relationships>
</file>

<file path=ppt/charts/_rels/chart26.xml.rels><?xml version="1.0" encoding="UTF-8" standalone="yes"?>
<Relationships xmlns="http://schemas.openxmlformats.org/package/2006/relationships"><Relationship Id="rId1" Type="http://schemas.openxmlformats.org/officeDocument/2006/relationships/package" Target="../embeddings/Microsoft_Excel_Worksheet25.xlsx"/></Relationships>
</file>

<file path=ppt/charts/_rels/chart27.xml.rels><?xml version="1.0" encoding="UTF-8" standalone="yes"?>
<Relationships xmlns="http://schemas.openxmlformats.org/package/2006/relationships"><Relationship Id="rId1" Type="http://schemas.openxmlformats.org/officeDocument/2006/relationships/package" Target="../embeddings/Microsoft_Excel_Worksheet26.xlsx"/></Relationships>
</file>

<file path=ppt/charts/_rels/chart28.xml.rels><?xml version="1.0" encoding="UTF-8" standalone="yes"?>
<Relationships xmlns="http://schemas.openxmlformats.org/package/2006/relationships"><Relationship Id="rId1" Type="http://schemas.openxmlformats.org/officeDocument/2006/relationships/package" Target="../embeddings/Microsoft_Excel_Worksheet27.xlsx"/></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1" Type="http://schemas.openxmlformats.org/officeDocument/2006/relationships/package" Target="../embeddings/Microsoft_Excel_Worksheet32.xlsx"/></Relationships>
</file>

<file path=ppt/charts/_rels/chart34.xml.rels><?xml version="1.0" encoding="UTF-8" standalone="yes"?>
<Relationships xmlns="http://schemas.openxmlformats.org/package/2006/relationships"><Relationship Id="rId1" Type="http://schemas.openxmlformats.org/officeDocument/2006/relationships/package" Target="../embeddings/Microsoft_Excel_Worksheet33.xlsx"/></Relationships>
</file>

<file path=ppt/charts/_rels/chart35.xml.rels><?xml version="1.0" encoding="UTF-8" standalone="yes"?>
<Relationships xmlns="http://schemas.openxmlformats.org/package/2006/relationships"><Relationship Id="rId1" Type="http://schemas.openxmlformats.org/officeDocument/2006/relationships/package" Target="../embeddings/Microsoft_Excel_Worksheet34.xlsx"/></Relationships>
</file>

<file path=ppt/charts/_rels/chart36.xml.rels><?xml version="1.0" encoding="UTF-8" standalone="yes"?>
<Relationships xmlns="http://schemas.openxmlformats.org/package/2006/relationships"><Relationship Id="rId1" Type="http://schemas.openxmlformats.org/officeDocument/2006/relationships/package" Target="../embeddings/Microsoft_Excel_Worksheet35.xlsx"/></Relationships>
</file>

<file path=ppt/charts/_rels/chart37.xml.rels><?xml version="1.0" encoding="UTF-8" standalone="yes"?>
<Relationships xmlns="http://schemas.openxmlformats.org/package/2006/relationships"><Relationship Id="rId1" Type="http://schemas.openxmlformats.org/officeDocument/2006/relationships/package" Target="../embeddings/Microsoft_Excel_Worksheet36.xlsx"/></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1-C2F7-4350-8E44-B19BDB1312A9}"/>
              </c:ext>
            </c:extLst>
          </c:dPt>
          <c:cat>
            <c:multiLvlStrRef>
              <c:f>Sheet1!$A$2,Sheet1!$A$2</c:f>
            </c:multiLvlStrRef>
          </c:cat>
          <c:val>
            <c:numRef>
              <c:f>Sheet1!$B$2</c:f>
              <c:numCache>
                <c:formatCode>General</c:formatCode>
                <c:ptCount val="1"/>
                <c:pt idx="0">
                  <c:v>68</c:v>
                </c:pt>
              </c:numCache>
            </c:numRef>
          </c:val>
          <c:extLst>
            <c:ext xmlns:c16="http://schemas.microsoft.com/office/drawing/2014/chart" uri="{C3380CC4-5D6E-409C-BE32-E72D297353CC}">
              <c16:uniqueId val="{00000002-C2F7-4350-8E44-B19BDB1312A9}"/>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E0E0E0"/>
              </a:solidFill>
              <a:ln w="12700">
                <a:solidFill>
                  <a:srgbClr val="FFFFFF"/>
                </a:solidFill>
              </a:ln>
            </c:spPr>
            <c:extLst>
              <c:ext xmlns:c16="http://schemas.microsoft.com/office/drawing/2014/chart" uri="{C3380CC4-5D6E-409C-BE32-E72D297353CC}">
                <c16:uniqueId val="{00000004-C2F7-4350-8E44-B19BDB1312A9}"/>
              </c:ext>
            </c:extLst>
          </c:dPt>
          <c:cat>
            <c:multiLvlStrRef>
              <c:f>Sheet1!$A$2,Sheet1!$A$2</c:f>
            </c:multiLvlStrRef>
          </c:cat>
          <c:val>
            <c:numRef>
              <c:f>Sheet1!$C$2</c:f>
              <c:numCache>
                <c:formatCode>General</c:formatCode>
                <c:ptCount val="1"/>
                <c:pt idx="0">
                  <c:v>32</c:v>
                </c:pt>
              </c:numCache>
            </c:numRef>
          </c:val>
          <c:extLst>
            <c:ext xmlns:c16="http://schemas.microsoft.com/office/drawing/2014/chart" uri="{C3380CC4-5D6E-409C-BE32-E72D297353CC}">
              <c16:uniqueId val="{00000005-C2F7-4350-8E44-B19BDB1312A9}"/>
            </c:ext>
          </c:extLst>
        </c:ser>
        <c:dLbls>
          <c:showLegendKey val="0"/>
          <c:showVal val="0"/>
          <c:showCatName val="0"/>
          <c:showSerName val="0"/>
          <c:showPercent val="0"/>
          <c:showBubbleSize val="0"/>
        </c:dLbls>
        <c:gapWidth val="2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1:4 2:4 3:19 4:36 5:37</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01CF-4201-9A29-5EFC3F44FFE8}"/>
              </c:ext>
            </c:extLst>
          </c:dPt>
          <c:cat>
            <c:multiLvlStrRef>
              <c:f>Sheet1!$A$2,Sheet1!$A$2,Sheet1!$A$2,Sheet1!$A$2,Sheet1!$A$2</c:f>
            </c:multiLvlStrRef>
          </c:cat>
          <c:val>
            <c:numRef>
              <c:f>Sheet1!$B$2</c:f>
              <c:numCache>
                <c:formatCode>General</c:formatCode>
                <c:ptCount val="1"/>
                <c:pt idx="0">
                  <c:v>4</c:v>
                </c:pt>
              </c:numCache>
            </c:numRef>
          </c:val>
          <c:extLst>
            <c:ext xmlns:c16="http://schemas.microsoft.com/office/drawing/2014/chart" uri="{C3380CC4-5D6E-409C-BE32-E72D297353CC}">
              <c16:uniqueId val="{00000002-01CF-4201-9A29-5EFC3F44FFE8}"/>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01CF-4201-9A29-5EFC3F44FFE8}"/>
              </c:ext>
            </c:extLst>
          </c:dPt>
          <c:cat>
            <c:multiLvlStrRef>
              <c:f>Sheet1!$A$2,Sheet1!$A$2,Sheet1!$A$2,Sheet1!$A$2,Sheet1!$A$2</c:f>
            </c:multiLvlStrRef>
          </c:cat>
          <c:val>
            <c:numRef>
              <c:f>Sheet1!$C$2</c:f>
              <c:numCache>
                <c:formatCode>General</c:formatCode>
                <c:ptCount val="1"/>
                <c:pt idx="0">
                  <c:v>4</c:v>
                </c:pt>
              </c:numCache>
            </c:numRef>
          </c:val>
          <c:extLst>
            <c:ext xmlns:c16="http://schemas.microsoft.com/office/drawing/2014/chart" uri="{C3380CC4-5D6E-409C-BE32-E72D297353CC}">
              <c16:uniqueId val="{00000005-01CF-4201-9A29-5EFC3F44FFE8}"/>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01CF-4201-9A29-5EFC3F44FFE8}"/>
              </c:ext>
            </c:extLst>
          </c:dPt>
          <c:cat>
            <c:multiLvlStrRef>
              <c:f>Sheet1!$A$2,Sheet1!$A$2,Sheet1!$A$2,Sheet1!$A$2,Sheet1!$A$2</c:f>
            </c:multiLvlStrRef>
          </c:cat>
          <c:val>
            <c:numRef>
              <c:f>Sheet1!$D$2</c:f>
              <c:numCache>
                <c:formatCode>General</c:formatCode>
                <c:ptCount val="1"/>
                <c:pt idx="0">
                  <c:v>19</c:v>
                </c:pt>
              </c:numCache>
            </c:numRef>
          </c:val>
          <c:extLst>
            <c:ext xmlns:c16="http://schemas.microsoft.com/office/drawing/2014/chart" uri="{C3380CC4-5D6E-409C-BE32-E72D297353CC}">
              <c16:uniqueId val="{00000008-01CF-4201-9A29-5EFC3F44FFE8}"/>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01CF-4201-9A29-5EFC3F44FFE8}"/>
              </c:ext>
            </c:extLst>
          </c:dPt>
          <c:cat>
            <c:multiLvlStrRef>
              <c:f>Sheet1!$A$2,Sheet1!$A$2,Sheet1!$A$2,Sheet1!$A$2,Sheet1!$A$2</c:f>
            </c:multiLvlStrRef>
          </c:cat>
          <c:val>
            <c:numRef>
              <c:f>Sheet1!$E$2</c:f>
              <c:numCache>
                <c:formatCode>General</c:formatCode>
                <c:ptCount val="1"/>
                <c:pt idx="0">
                  <c:v>36</c:v>
                </c:pt>
              </c:numCache>
            </c:numRef>
          </c:val>
          <c:extLst>
            <c:ext xmlns:c16="http://schemas.microsoft.com/office/drawing/2014/chart" uri="{C3380CC4-5D6E-409C-BE32-E72D297353CC}">
              <c16:uniqueId val="{0000000B-01CF-4201-9A29-5EFC3F44FFE8}"/>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01CF-4201-9A29-5EFC3F44FFE8}"/>
              </c:ext>
            </c:extLst>
          </c:dPt>
          <c:cat>
            <c:multiLvlStrRef>
              <c:f>Sheet1!$A$2,Sheet1!$A$2,Sheet1!$A$2,Sheet1!$A$2,Sheet1!$A$2</c:f>
            </c:multiLvlStrRef>
          </c:cat>
          <c:val>
            <c:numRef>
              <c:f>Sheet1!$F$2</c:f>
              <c:numCache>
                <c:formatCode>General</c:formatCode>
                <c:ptCount val="1"/>
                <c:pt idx="0">
                  <c:v>37</c:v>
                </c:pt>
              </c:numCache>
            </c:numRef>
          </c:val>
          <c:extLst>
            <c:ext xmlns:c16="http://schemas.microsoft.com/office/drawing/2014/chart" uri="{C3380CC4-5D6E-409C-BE32-E72D297353CC}">
              <c16:uniqueId val="{0000000E-01CF-4201-9A29-5EFC3F44FFE8}"/>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1:6 2:9 3:13 4:42 5:30</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EE9C-4B5A-9895-BA82B012CFE8}"/>
              </c:ext>
            </c:extLst>
          </c:dPt>
          <c:cat>
            <c:multiLvlStrRef>
              <c:f>Sheet1!$A$2,Sheet1!$A$2,Sheet1!$A$2,Sheet1!$A$2,Sheet1!$A$2</c:f>
            </c:multiLvlStrRef>
          </c:cat>
          <c:val>
            <c:numRef>
              <c:f>Sheet1!$B$2</c:f>
              <c:numCache>
                <c:formatCode>General</c:formatCode>
                <c:ptCount val="1"/>
                <c:pt idx="0">
                  <c:v>6</c:v>
                </c:pt>
              </c:numCache>
            </c:numRef>
          </c:val>
          <c:extLst>
            <c:ext xmlns:c16="http://schemas.microsoft.com/office/drawing/2014/chart" uri="{C3380CC4-5D6E-409C-BE32-E72D297353CC}">
              <c16:uniqueId val="{00000002-EE9C-4B5A-9895-BA82B012CFE8}"/>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EE9C-4B5A-9895-BA82B012CFE8}"/>
              </c:ext>
            </c:extLst>
          </c:dPt>
          <c:cat>
            <c:multiLvlStrRef>
              <c:f>Sheet1!$A$2,Sheet1!$A$2,Sheet1!$A$2,Sheet1!$A$2,Sheet1!$A$2</c:f>
            </c:multiLvlStrRef>
          </c:cat>
          <c:val>
            <c:numRef>
              <c:f>Sheet1!$C$2</c:f>
              <c:numCache>
                <c:formatCode>General</c:formatCode>
                <c:ptCount val="1"/>
                <c:pt idx="0">
                  <c:v>9</c:v>
                </c:pt>
              </c:numCache>
            </c:numRef>
          </c:val>
          <c:extLst>
            <c:ext xmlns:c16="http://schemas.microsoft.com/office/drawing/2014/chart" uri="{C3380CC4-5D6E-409C-BE32-E72D297353CC}">
              <c16:uniqueId val="{00000005-EE9C-4B5A-9895-BA82B012CFE8}"/>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EE9C-4B5A-9895-BA82B012CFE8}"/>
              </c:ext>
            </c:extLst>
          </c:dPt>
          <c:cat>
            <c:multiLvlStrRef>
              <c:f>Sheet1!$A$2,Sheet1!$A$2,Sheet1!$A$2,Sheet1!$A$2,Sheet1!$A$2</c:f>
            </c:multiLvlStrRef>
          </c:cat>
          <c:val>
            <c:numRef>
              <c:f>Sheet1!$D$2</c:f>
              <c:numCache>
                <c:formatCode>General</c:formatCode>
                <c:ptCount val="1"/>
                <c:pt idx="0">
                  <c:v>13</c:v>
                </c:pt>
              </c:numCache>
            </c:numRef>
          </c:val>
          <c:extLst>
            <c:ext xmlns:c16="http://schemas.microsoft.com/office/drawing/2014/chart" uri="{C3380CC4-5D6E-409C-BE32-E72D297353CC}">
              <c16:uniqueId val="{00000008-EE9C-4B5A-9895-BA82B012CFE8}"/>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EE9C-4B5A-9895-BA82B012CFE8}"/>
              </c:ext>
            </c:extLst>
          </c:dPt>
          <c:cat>
            <c:multiLvlStrRef>
              <c:f>Sheet1!$A$2,Sheet1!$A$2,Sheet1!$A$2,Sheet1!$A$2,Sheet1!$A$2</c:f>
            </c:multiLvlStrRef>
          </c:cat>
          <c:val>
            <c:numRef>
              <c:f>Sheet1!$E$2</c:f>
              <c:numCache>
                <c:formatCode>General</c:formatCode>
                <c:ptCount val="1"/>
                <c:pt idx="0">
                  <c:v>42</c:v>
                </c:pt>
              </c:numCache>
            </c:numRef>
          </c:val>
          <c:extLst>
            <c:ext xmlns:c16="http://schemas.microsoft.com/office/drawing/2014/chart" uri="{C3380CC4-5D6E-409C-BE32-E72D297353CC}">
              <c16:uniqueId val="{0000000B-EE9C-4B5A-9895-BA82B012CFE8}"/>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EE9C-4B5A-9895-BA82B012CFE8}"/>
              </c:ext>
            </c:extLst>
          </c:dPt>
          <c:cat>
            <c:multiLvlStrRef>
              <c:f>Sheet1!$A$2,Sheet1!$A$2,Sheet1!$A$2,Sheet1!$A$2,Sheet1!$A$2</c:f>
            </c:multiLvlStrRef>
          </c:cat>
          <c:val>
            <c:numRef>
              <c:f>Sheet1!$F$2</c:f>
              <c:numCache>
                <c:formatCode>General</c:formatCode>
                <c:ptCount val="1"/>
                <c:pt idx="0">
                  <c:v>30</c:v>
                </c:pt>
              </c:numCache>
            </c:numRef>
          </c:val>
          <c:extLst>
            <c:ext xmlns:c16="http://schemas.microsoft.com/office/drawing/2014/chart" uri="{C3380CC4-5D6E-409C-BE32-E72D297353CC}">
              <c16:uniqueId val="{0000000E-EE9C-4B5A-9895-BA82B012CFE8}"/>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1:0 2:5 3:8 4:37 5:49</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8DC6-41D6-ACFB-32EFC22E2D58}"/>
              </c:ext>
            </c:extLst>
          </c:dPt>
          <c:cat>
            <c:multiLvlStrRef>
              <c:f>Sheet1!$A$2,Sheet1!$A$2,Sheet1!$A$2,Sheet1!$A$2,Sheet1!$A$2</c:f>
            </c:multiLvlStrRef>
          </c:cat>
          <c:val>
            <c:numRef>
              <c:f>Sheet1!$B$2</c:f>
              <c:numCache>
                <c:formatCode>General</c:formatCode>
                <c:ptCount val="1"/>
                <c:pt idx="0">
                  <c:v>0</c:v>
                </c:pt>
              </c:numCache>
            </c:numRef>
          </c:val>
          <c:extLst>
            <c:ext xmlns:c16="http://schemas.microsoft.com/office/drawing/2014/chart" uri="{C3380CC4-5D6E-409C-BE32-E72D297353CC}">
              <c16:uniqueId val="{00000002-8DC6-41D6-ACFB-32EFC22E2D58}"/>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8DC6-41D6-ACFB-32EFC22E2D58}"/>
              </c:ext>
            </c:extLst>
          </c:dPt>
          <c:cat>
            <c:multiLvlStrRef>
              <c:f>Sheet1!$A$2,Sheet1!$A$2,Sheet1!$A$2,Sheet1!$A$2,Sheet1!$A$2</c:f>
            </c:multiLvlStrRef>
          </c:cat>
          <c:val>
            <c:numRef>
              <c:f>Sheet1!$C$2</c:f>
              <c:numCache>
                <c:formatCode>General</c:formatCode>
                <c:ptCount val="1"/>
                <c:pt idx="0">
                  <c:v>5</c:v>
                </c:pt>
              </c:numCache>
            </c:numRef>
          </c:val>
          <c:extLst>
            <c:ext xmlns:c16="http://schemas.microsoft.com/office/drawing/2014/chart" uri="{C3380CC4-5D6E-409C-BE32-E72D297353CC}">
              <c16:uniqueId val="{00000005-8DC6-41D6-ACFB-32EFC22E2D58}"/>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8DC6-41D6-ACFB-32EFC22E2D58}"/>
              </c:ext>
            </c:extLst>
          </c:dPt>
          <c:cat>
            <c:multiLvlStrRef>
              <c:f>Sheet1!$A$2,Sheet1!$A$2,Sheet1!$A$2,Sheet1!$A$2,Sheet1!$A$2</c:f>
            </c:multiLvlStrRef>
          </c:cat>
          <c:val>
            <c:numRef>
              <c:f>Sheet1!$D$2</c:f>
              <c:numCache>
                <c:formatCode>General</c:formatCode>
                <c:ptCount val="1"/>
                <c:pt idx="0">
                  <c:v>8</c:v>
                </c:pt>
              </c:numCache>
            </c:numRef>
          </c:val>
          <c:extLst>
            <c:ext xmlns:c16="http://schemas.microsoft.com/office/drawing/2014/chart" uri="{C3380CC4-5D6E-409C-BE32-E72D297353CC}">
              <c16:uniqueId val="{00000008-8DC6-41D6-ACFB-32EFC22E2D58}"/>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8DC6-41D6-ACFB-32EFC22E2D58}"/>
              </c:ext>
            </c:extLst>
          </c:dPt>
          <c:cat>
            <c:multiLvlStrRef>
              <c:f>Sheet1!$A$2,Sheet1!$A$2,Sheet1!$A$2,Sheet1!$A$2,Sheet1!$A$2</c:f>
            </c:multiLvlStrRef>
          </c:cat>
          <c:val>
            <c:numRef>
              <c:f>Sheet1!$E$2</c:f>
              <c:numCache>
                <c:formatCode>General</c:formatCode>
                <c:ptCount val="1"/>
                <c:pt idx="0">
                  <c:v>37</c:v>
                </c:pt>
              </c:numCache>
            </c:numRef>
          </c:val>
          <c:extLst>
            <c:ext xmlns:c16="http://schemas.microsoft.com/office/drawing/2014/chart" uri="{C3380CC4-5D6E-409C-BE32-E72D297353CC}">
              <c16:uniqueId val="{0000000B-8DC6-41D6-ACFB-32EFC22E2D58}"/>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8DC6-41D6-ACFB-32EFC22E2D58}"/>
              </c:ext>
            </c:extLst>
          </c:dPt>
          <c:cat>
            <c:multiLvlStrRef>
              <c:f>Sheet1!$A$2,Sheet1!$A$2,Sheet1!$A$2,Sheet1!$A$2,Sheet1!$A$2</c:f>
            </c:multiLvlStrRef>
          </c:cat>
          <c:val>
            <c:numRef>
              <c:f>Sheet1!$F$2</c:f>
              <c:numCache>
                <c:formatCode>General</c:formatCode>
                <c:ptCount val="1"/>
                <c:pt idx="0">
                  <c:v>49</c:v>
                </c:pt>
              </c:numCache>
            </c:numRef>
          </c:val>
          <c:extLst>
            <c:ext xmlns:c16="http://schemas.microsoft.com/office/drawing/2014/chart" uri="{C3380CC4-5D6E-409C-BE32-E72D297353CC}">
              <c16:uniqueId val="{0000000E-8DC6-41D6-ACFB-32EFC22E2D58}"/>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1:0 2:2 3:11 4:35 5:52</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6FA8-4AE4-B007-20CCD9F8C7B4}"/>
              </c:ext>
            </c:extLst>
          </c:dPt>
          <c:cat>
            <c:multiLvlStrRef>
              <c:f>Sheet1!$A$2,Sheet1!$A$2,Sheet1!$A$2,Sheet1!$A$2,Sheet1!$A$2</c:f>
            </c:multiLvlStrRef>
          </c:cat>
          <c:val>
            <c:numRef>
              <c:f>Sheet1!$B$2</c:f>
              <c:numCache>
                <c:formatCode>General</c:formatCode>
                <c:ptCount val="1"/>
                <c:pt idx="0">
                  <c:v>0</c:v>
                </c:pt>
              </c:numCache>
            </c:numRef>
          </c:val>
          <c:extLst>
            <c:ext xmlns:c16="http://schemas.microsoft.com/office/drawing/2014/chart" uri="{C3380CC4-5D6E-409C-BE32-E72D297353CC}">
              <c16:uniqueId val="{00000002-6FA8-4AE4-B007-20CCD9F8C7B4}"/>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6FA8-4AE4-B007-20CCD9F8C7B4}"/>
              </c:ext>
            </c:extLst>
          </c:dPt>
          <c:cat>
            <c:multiLvlStrRef>
              <c:f>Sheet1!$A$2,Sheet1!$A$2,Sheet1!$A$2,Sheet1!$A$2,Sheet1!$A$2</c:f>
            </c:multiLvlStrRef>
          </c:cat>
          <c:val>
            <c:numRef>
              <c:f>Sheet1!$C$2</c:f>
              <c:numCache>
                <c:formatCode>General</c:formatCode>
                <c:ptCount val="1"/>
                <c:pt idx="0">
                  <c:v>2</c:v>
                </c:pt>
              </c:numCache>
            </c:numRef>
          </c:val>
          <c:extLst>
            <c:ext xmlns:c16="http://schemas.microsoft.com/office/drawing/2014/chart" uri="{C3380CC4-5D6E-409C-BE32-E72D297353CC}">
              <c16:uniqueId val="{00000005-6FA8-4AE4-B007-20CCD9F8C7B4}"/>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6FA8-4AE4-B007-20CCD9F8C7B4}"/>
              </c:ext>
            </c:extLst>
          </c:dPt>
          <c:cat>
            <c:multiLvlStrRef>
              <c:f>Sheet1!$A$2,Sheet1!$A$2,Sheet1!$A$2,Sheet1!$A$2,Sheet1!$A$2</c:f>
            </c:multiLvlStrRef>
          </c:cat>
          <c:val>
            <c:numRef>
              <c:f>Sheet1!$D$2</c:f>
              <c:numCache>
                <c:formatCode>General</c:formatCode>
                <c:ptCount val="1"/>
                <c:pt idx="0">
                  <c:v>11</c:v>
                </c:pt>
              </c:numCache>
            </c:numRef>
          </c:val>
          <c:extLst>
            <c:ext xmlns:c16="http://schemas.microsoft.com/office/drawing/2014/chart" uri="{C3380CC4-5D6E-409C-BE32-E72D297353CC}">
              <c16:uniqueId val="{00000008-6FA8-4AE4-B007-20CCD9F8C7B4}"/>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6FA8-4AE4-B007-20CCD9F8C7B4}"/>
              </c:ext>
            </c:extLst>
          </c:dPt>
          <c:cat>
            <c:multiLvlStrRef>
              <c:f>Sheet1!$A$2,Sheet1!$A$2,Sheet1!$A$2,Sheet1!$A$2,Sheet1!$A$2</c:f>
            </c:multiLvlStrRef>
          </c:cat>
          <c:val>
            <c:numRef>
              <c:f>Sheet1!$E$2</c:f>
              <c:numCache>
                <c:formatCode>General</c:formatCode>
                <c:ptCount val="1"/>
                <c:pt idx="0">
                  <c:v>35</c:v>
                </c:pt>
              </c:numCache>
            </c:numRef>
          </c:val>
          <c:extLst>
            <c:ext xmlns:c16="http://schemas.microsoft.com/office/drawing/2014/chart" uri="{C3380CC4-5D6E-409C-BE32-E72D297353CC}">
              <c16:uniqueId val="{0000000B-6FA8-4AE4-B007-20CCD9F8C7B4}"/>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6FA8-4AE4-B007-20CCD9F8C7B4}"/>
              </c:ext>
            </c:extLst>
          </c:dPt>
          <c:cat>
            <c:multiLvlStrRef>
              <c:f>Sheet1!$A$2,Sheet1!$A$2,Sheet1!$A$2,Sheet1!$A$2,Sheet1!$A$2</c:f>
            </c:multiLvlStrRef>
          </c:cat>
          <c:val>
            <c:numRef>
              <c:f>Sheet1!$F$2</c:f>
              <c:numCache>
                <c:formatCode>General</c:formatCode>
                <c:ptCount val="1"/>
                <c:pt idx="0">
                  <c:v>52</c:v>
                </c:pt>
              </c:numCache>
            </c:numRef>
          </c:val>
          <c:extLst>
            <c:ext xmlns:c16="http://schemas.microsoft.com/office/drawing/2014/chart" uri="{C3380CC4-5D6E-409C-BE32-E72D297353CC}">
              <c16:uniqueId val="{0000000E-6FA8-4AE4-B007-20CCD9F8C7B4}"/>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1:22 2:13 3:26 4:20 5:19</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B5F5-42E1-BBC6-D9EEA139E58E}"/>
              </c:ext>
            </c:extLst>
          </c:dPt>
          <c:cat>
            <c:multiLvlStrRef>
              <c:f>Sheet1!$A$2,Sheet1!$A$2,Sheet1!$A$2,Sheet1!$A$2,Sheet1!$A$2</c:f>
            </c:multiLvlStrRef>
          </c:cat>
          <c:val>
            <c:numRef>
              <c:f>Sheet1!$B$2</c:f>
              <c:numCache>
                <c:formatCode>General</c:formatCode>
                <c:ptCount val="1"/>
                <c:pt idx="0">
                  <c:v>22</c:v>
                </c:pt>
              </c:numCache>
            </c:numRef>
          </c:val>
          <c:extLst>
            <c:ext xmlns:c16="http://schemas.microsoft.com/office/drawing/2014/chart" uri="{C3380CC4-5D6E-409C-BE32-E72D297353CC}">
              <c16:uniqueId val="{00000002-B5F5-42E1-BBC6-D9EEA139E58E}"/>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B5F5-42E1-BBC6-D9EEA139E58E}"/>
              </c:ext>
            </c:extLst>
          </c:dPt>
          <c:cat>
            <c:multiLvlStrRef>
              <c:f>Sheet1!$A$2,Sheet1!$A$2,Sheet1!$A$2,Sheet1!$A$2,Sheet1!$A$2</c:f>
            </c:multiLvlStrRef>
          </c:cat>
          <c:val>
            <c:numRef>
              <c:f>Sheet1!$C$2</c:f>
              <c:numCache>
                <c:formatCode>General</c:formatCode>
                <c:ptCount val="1"/>
                <c:pt idx="0">
                  <c:v>13</c:v>
                </c:pt>
              </c:numCache>
            </c:numRef>
          </c:val>
          <c:extLst>
            <c:ext xmlns:c16="http://schemas.microsoft.com/office/drawing/2014/chart" uri="{C3380CC4-5D6E-409C-BE32-E72D297353CC}">
              <c16:uniqueId val="{00000005-B5F5-42E1-BBC6-D9EEA139E58E}"/>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B5F5-42E1-BBC6-D9EEA139E58E}"/>
              </c:ext>
            </c:extLst>
          </c:dPt>
          <c:cat>
            <c:multiLvlStrRef>
              <c:f>Sheet1!$A$2,Sheet1!$A$2,Sheet1!$A$2,Sheet1!$A$2,Sheet1!$A$2</c:f>
            </c:multiLvlStrRef>
          </c:cat>
          <c:val>
            <c:numRef>
              <c:f>Sheet1!$D$2</c:f>
              <c:numCache>
                <c:formatCode>General</c:formatCode>
                <c:ptCount val="1"/>
                <c:pt idx="0">
                  <c:v>26</c:v>
                </c:pt>
              </c:numCache>
            </c:numRef>
          </c:val>
          <c:extLst>
            <c:ext xmlns:c16="http://schemas.microsoft.com/office/drawing/2014/chart" uri="{C3380CC4-5D6E-409C-BE32-E72D297353CC}">
              <c16:uniqueId val="{00000008-B5F5-42E1-BBC6-D9EEA139E58E}"/>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B5F5-42E1-BBC6-D9EEA139E58E}"/>
              </c:ext>
            </c:extLst>
          </c:dPt>
          <c:cat>
            <c:multiLvlStrRef>
              <c:f>Sheet1!$A$2,Sheet1!$A$2,Sheet1!$A$2,Sheet1!$A$2,Sheet1!$A$2</c:f>
            </c:multiLvlStrRef>
          </c:cat>
          <c:val>
            <c:numRef>
              <c:f>Sheet1!$E$2</c:f>
              <c:numCache>
                <c:formatCode>General</c:formatCode>
                <c:ptCount val="1"/>
                <c:pt idx="0">
                  <c:v>20</c:v>
                </c:pt>
              </c:numCache>
            </c:numRef>
          </c:val>
          <c:extLst>
            <c:ext xmlns:c16="http://schemas.microsoft.com/office/drawing/2014/chart" uri="{C3380CC4-5D6E-409C-BE32-E72D297353CC}">
              <c16:uniqueId val="{0000000B-B5F5-42E1-BBC6-D9EEA139E58E}"/>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B5F5-42E1-BBC6-D9EEA139E58E}"/>
              </c:ext>
            </c:extLst>
          </c:dPt>
          <c:cat>
            <c:multiLvlStrRef>
              <c:f>Sheet1!$A$2,Sheet1!$A$2,Sheet1!$A$2,Sheet1!$A$2,Sheet1!$A$2</c:f>
            </c:multiLvlStrRef>
          </c:cat>
          <c:val>
            <c:numRef>
              <c:f>Sheet1!$F$2</c:f>
              <c:numCache>
                <c:formatCode>General</c:formatCode>
                <c:ptCount val="1"/>
                <c:pt idx="0">
                  <c:v>19</c:v>
                </c:pt>
              </c:numCache>
            </c:numRef>
          </c:val>
          <c:extLst>
            <c:ext xmlns:c16="http://schemas.microsoft.com/office/drawing/2014/chart" uri="{C3380CC4-5D6E-409C-BE32-E72D297353CC}">
              <c16:uniqueId val="{0000000E-B5F5-42E1-BBC6-D9EEA139E58E}"/>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1:9 2:8 3:18 4:31 5:33</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DE61-4BC1-9384-1040D3DBC4B4}"/>
              </c:ext>
            </c:extLst>
          </c:dPt>
          <c:cat>
            <c:multiLvlStrRef>
              <c:f>Sheet1!$A$2,Sheet1!$A$2,Sheet1!$A$2,Sheet1!$A$2,Sheet1!$A$2</c:f>
            </c:multiLvlStrRef>
          </c:cat>
          <c:val>
            <c:numRef>
              <c:f>Sheet1!$B$2</c:f>
              <c:numCache>
                <c:formatCode>General</c:formatCode>
                <c:ptCount val="1"/>
                <c:pt idx="0">
                  <c:v>9</c:v>
                </c:pt>
              </c:numCache>
            </c:numRef>
          </c:val>
          <c:extLst>
            <c:ext xmlns:c16="http://schemas.microsoft.com/office/drawing/2014/chart" uri="{C3380CC4-5D6E-409C-BE32-E72D297353CC}">
              <c16:uniqueId val="{00000002-DE61-4BC1-9384-1040D3DBC4B4}"/>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DE61-4BC1-9384-1040D3DBC4B4}"/>
              </c:ext>
            </c:extLst>
          </c:dPt>
          <c:cat>
            <c:multiLvlStrRef>
              <c:f>Sheet1!$A$2,Sheet1!$A$2,Sheet1!$A$2,Sheet1!$A$2,Sheet1!$A$2</c:f>
            </c:multiLvlStrRef>
          </c:cat>
          <c:val>
            <c:numRef>
              <c:f>Sheet1!$C$2</c:f>
              <c:numCache>
                <c:formatCode>General</c:formatCode>
                <c:ptCount val="1"/>
                <c:pt idx="0">
                  <c:v>8</c:v>
                </c:pt>
              </c:numCache>
            </c:numRef>
          </c:val>
          <c:extLst>
            <c:ext xmlns:c16="http://schemas.microsoft.com/office/drawing/2014/chart" uri="{C3380CC4-5D6E-409C-BE32-E72D297353CC}">
              <c16:uniqueId val="{00000005-DE61-4BC1-9384-1040D3DBC4B4}"/>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DE61-4BC1-9384-1040D3DBC4B4}"/>
              </c:ext>
            </c:extLst>
          </c:dPt>
          <c:cat>
            <c:multiLvlStrRef>
              <c:f>Sheet1!$A$2,Sheet1!$A$2,Sheet1!$A$2,Sheet1!$A$2,Sheet1!$A$2</c:f>
            </c:multiLvlStrRef>
          </c:cat>
          <c:val>
            <c:numRef>
              <c:f>Sheet1!$D$2</c:f>
              <c:numCache>
                <c:formatCode>General</c:formatCode>
                <c:ptCount val="1"/>
                <c:pt idx="0">
                  <c:v>18</c:v>
                </c:pt>
              </c:numCache>
            </c:numRef>
          </c:val>
          <c:extLst>
            <c:ext xmlns:c16="http://schemas.microsoft.com/office/drawing/2014/chart" uri="{C3380CC4-5D6E-409C-BE32-E72D297353CC}">
              <c16:uniqueId val="{00000008-DE61-4BC1-9384-1040D3DBC4B4}"/>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DE61-4BC1-9384-1040D3DBC4B4}"/>
              </c:ext>
            </c:extLst>
          </c:dPt>
          <c:cat>
            <c:multiLvlStrRef>
              <c:f>Sheet1!$A$2,Sheet1!$A$2,Sheet1!$A$2,Sheet1!$A$2,Sheet1!$A$2</c:f>
            </c:multiLvlStrRef>
          </c:cat>
          <c:val>
            <c:numRef>
              <c:f>Sheet1!$E$2</c:f>
              <c:numCache>
                <c:formatCode>General</c:formatCode>
                <c:ptCount val="1"/>
                <c:pt idx="0">
                  <c:v>31</c:v>
                </c:pt>
              </c:numCache>
            </c:numRef>
          </c:val>
          <c:extLst>
            <c:ext xmlns:c16="http://schemas.microsoft.com/office/drawing/2014/chart" uri="{C3380CC4-5D6E-409C-BE32-E72D297353CC}">
              <c16:uniqueId val="{0000000B-DE61-4BC1-9384-1040D3DBC4B4}"/>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DE61-4BC1-9384-1040D3DBC4B4}"/>
              </c:ext>
            </c:extLst>
          </c:dPt>
          <c:cat>
            <c:multiLvlStrRef>
              <c:f>Sheet1!$A$2,Sheet1!$A$2,Sheet1!$A$2,Sheet1!$A$2,Sheet1!$A$2</c:f>
            </c:multiLvlStrRef>
          </c:cat>
          <c:val>
            <c:numRef>
              <c:f>Sheet1!$F$2</c:f>
              <c:numCache>
                <c:formatCode>General</c:formatCode>
                <c:ptCount val="1"/>
                <c:pt idx="0">
                  <c:v>33</c:v>
                </c:pt>
              </c:numCache>
            </c:numRef>
          </c:val>
          <c:extLst>
            <c:ext xmlns:c16="http://schemas.microsoft.com/office/drawing/2014/chart" uri="{C3380CC4-5D6E-409C-BE32-E72D297353CC}">
              <c16:uniqueId val="{0000000E-DE61-4BC1-9384-1040D3DBC4B4}"/>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1:0 2:6 3:13 4:46 5:36</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610B-421C-A0EC-0E0CA3306D8F}"/>
              </c:ext>
            </c:extLst>
          </c:dPt>
          <c:cat>
            <c:multiLvlStrRef>
              <c:f>Sheet1!$A$2,Sheet1!$A$2,Sheet1!$A$2,Sheet1!$A$2,Sheet1!$A$2</c:f>
            </c:multiLvlStrRef>
          </c:cat>
          <c:val>
            <c:numRef>
              <c:f>Sheet1!$B$2</c:f>
              <c:numCache>
                <c:formatCode>General</c:formatCode>
                <c:ptCount val="1"/>
                <c:pt idx="0">
                  <c:v>0</c:v>
                </c:pt>
              </c:numCache>
            </c:numRef>
          </c:val>
          <c:extLst>
            <c:ext xmlns:c16="http://schemas.microsoft.com/office/drawing/2014/chart" uri="{C3380CC4-5D6E-409C-BE32-E72D297353CC}">
              <c16:uniqueId val="{00000002-610B-421C-A0EC-0E0CA3306D8F}"/>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610B-421C-A0EC-0E0CA3306D8F}"/>
              </c:ext>
            </c:extLst>
          </c:dPt>
          <c:cat>
            <c:multiLvlStrRef>
              <c:f>Sheet1!$A$2,Sheet1!$A$2,Sheet1!$A$2,Sheet1!$A$2,Sheet1!$A$2</c:f>
            </c:multiLvlStrRef>
          </c:cat>
          <c:val>
            <c:numRef>
              <c:f>Sheet1!$C$2</c:f>
              <c:numCache>
                <c:formatCode>General</c:formatCode>
                <c:ptCount val="1"/>
                <c:pt idx="0">
                  <c:v>6</c:v>
                </c:pt>
              </c:numCache>
            </c:numRef>
          </c:val>
          <c:extLst>
            <c:ext xmlns:c16="http://schemas.microsoft.com/office/drawing/2014/chart" uri="{C3380CC4-5D6E-409C-BE32-E72D297353CC}">
              <c16:uniqueId val="{00000005-610B-421C-A0EC-0E0CA3306D8F}"/>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610B-421C-A0EC-0E0CA3306D8F}"/>
              </c:ext>
            </c:extLst>
          </c:dPt>
          <c:cat>
            <c:multiLvlStrRef>
              <c:f>Sheet1!$A$2,Sheet1!$A$2,Sheet1!$A$2,Sheet1!$A$2,Sheet1!$A$2</c:f>
            </c:multiLvlStrRef>
          </c:cat>
          <c:val>
            <c:numRef>
              <c:f>Sheet1!$D$2</c:f>
              <c:numCache>
                <c:formatCode>General</c:formatCode>
                <c:ptCount val="1"/>
                <c:pt idx="0">
                  <c:v>13</c:v>
                </c:pt>
              </c:numCache>
            </c:numRef>
          </c:val>
          <c:extLst>
            <c:ext xmlns:c16="http://schemas.microsoft.com/office/drawing/2014/chart" uri="{C3380CC4-5D6E-409C-BE32-E72D297353CC}">
              <c16:uniqueId val="{00000008-610B-421C-A0EC-0E0CA3306D8F}"/>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610B-421C-A0EC-0E0CA3306D8F}"/>
              </c:ext>
            </c:extLst>
          </c:dPt>
          <c:cat>
            <c:multiLvlStrRef>
              <c:f>Sheet1!$A$2,Sheet1!$A$2,Sheet1!$A$2,Sheet1!$A$2,Sheet1!$A$2</c:f>
            </c:multiLvlStrRef>
          </c:cat>
          <c:val>
            <c:numRef>
              <c:f>Sheet1!$E$2</c:f>
              <c:numCache>
                <c:formatCode>General</c:formatCode>
                <c:ptCount val="1"/>
                <c:pt idx="0">
                  <c:v>46</c:v>
                </c:pt>
              </c:numCache>
            </c:numRef>
          </c:val>
          <c:extLst>
            <c:ext xmlns:c16="http://schemas.microsoft.com/office/drawing/2014/chart" uri="{C3380CC4-5D6E-409C-BE32-E72D297353CC}">
              <c16:uniqueId val="{0000000B-610B-421C-A0EC-0E0CA3306D8F}"/>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610B-421C-A0EC-0E0CA3306D8F}"/>
              </c:ext>
            </c:extLst>
          </c:dPt>
          <c:cat>
            <c:multiLvlStrRef>
              <c:f>Sheet1!$A$2,Sheet1!$A$2,Sheet1!$A$2,Sheet1!$A$2,Sheet1!$A$2</c:f>
            </c:multiLvlStrRef>
          </c:cat>
          <c:val>
            <c:numRef>
              <c:f>Sheet1!$F$2</c:f>
              <c:numCache>
                <c:formatCode>General</c:formatCode>
                <c:ptCount val="1"/>
                <c:pt idx="0">
                  <c:v>36</c:v>
                </c:pt>
              </c:numCache>
            </c:numRef>
          </c:val>
          <c:extLst>
            <c:ext xmlns:c16="http://schemas.microsoft.com/office/drawing/2014/chart" uri="{C3380CC4-5D6E-409C-BE32-E72D297353CC}">
              <c16:uniqueId val="{0000000E-610B-421C-A0EC-0E0CA3306D8F}"/>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Column02</c:v>
                </c:pt>
              </c:strCache>
            </c:strRef>
          </c:tx>
          <c:dPt>
            <c:idx val="0"/>
            <c:bubble3D val="0"/>
            <c:spPr>
              <a:solidFill>
                <a:srgbClr val="C3DC73"/>
              </a:solidFill>
              <a:ln w="12700">
                <a:solidFill>
                  <a:srgbClr val="FFFFFF"/>
                </a:solidFill>
              </a:ln>
            </c:spPr>
            <c:extLst>
              <c:ext xmlns:c16="http://schemas.microsoft.com/office/drawing/2014/chart" uri="{C3380CC4-5D6E-409C-BE32-E72D297353CC}">
                <c16:uniqueId val="{00000001-CB92-4EF8-9A3D-8276C41485FD}"/>
              </c:ext>
            </c:extLst>
          </c:dPt>
          <c:dPt>
            <c:idx val="1"/>
            <c:bubble3D val="0"/>
            <c:spPr>
              <a:solidFill>
                <a:srgbClr val="BBBBBB"/>
              </a:solidFill>
              <a:ln w="12700">
                <a:solidFill>
                  <a:srgbClr val="FFFFFF"/>
                </a:solidFill>
              </a:ln>
            </c:spPr>
            <c:extLst>
              <c:ext xmlns:c16="http://schemas.microsoft.com/office/drawing/2014/chart" uri="{C3380CC4-5D6E-409C-BE32-E72D297353CC}">
                <c16:uniqueId val="{00000003-CB92-4EF8-9A3D-8276C41485FD}"/>
              </c:ext>
            </c:extLst>
          </c:dPt>
          <c:dPt>
            <c:idx val="2"/>
            <c:bubble3D val="0"/>
            <c:spPr>
              <a:noFill/>
            </c:spPr>
            <c:extLst>
              <c:ext xmlns:c16="http://schemas.microsoft.com/office/drawing/2014/chart" uri="{C3380CC4-5D6E-409C-BE32-E72D297353CC}">
                <c16:uniqueId val="{00000005-CB92-4EF8-9A3D-8276C41485FD}"/>
              </c:ext>
            </c:extLst>
          </c:dPt>
          <c:cat>
            <c:multiLvlStrRef>
              <c:f>Sheet1!$A$2:$A$4</c:f>
            </c:multiLvlStrRef>
          </c:cat>
          <c:val>
            <c:numRef>
              <c:f>Sheet1!$B$2:$B$4</c:f>
              <c:numCache>
                <c:formatCode>General</c:formatCode>
                <c:ptCount val="3"/>
                <c:pt idx="0">
                  <c:v>6.0060000000000002</c:v>
                </c:pt>
                <c:pt idx="1">
                  <c:v>0.99399999999999999</c:v>
                </c:pt>
                <c:pt idx="2">
                  <c:v>3</c:v>
                </c:pt>
              </c:numCache>
            </c:numRef>
          </c:val>
          <c:extLst>
            <c:ext xmlns:c16="http://schemas.microsoft.com/office/drawing/2014/chart" uri="{C3380CC4-5D6E-409C-BE32-E72D297353CC}">
              <c16:uniqueId val="{00000006-CB92-4EF8-9A3D-8276C41485FD}"/>
            </c:ext>
          </c:extLst>
        </c:ser>
        <c:dLbls>
          <c:showLegendKey val="0"/>
          <c:showVal val="0"/>
          <c:showCatName val="0"/>
          <c:showSerName val="0"/>
          <c:showPercent val="0"/>
          <c:showBubbleSize val="0"/>
          <c:showLeaderLines val="0"/>
        </c:dLbls>
        <c:firstSliceAng val="233"/>
        <c:holeSize val="80"/>
      </c:doughnutChart>
    </c:plotArea>
    <c:plotVisOnly val="1"/>
    <c:dispBlanksAs val="zero"/>
    <c:showDLblsOverMax val="1"/>
  </c:chart>
  <c:txPr>
    <a:bodyPr/>
    <a:lstStyle/>
    <a:p>
      <a:pPr>
        <a:defRPr sz="1800" smtId="4294967295"/>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1:0 2:2 3:8 4:44 5:46</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0A67-4C00-B28E-AC618F6BB53E}"/>
              </c:ext>
            </c:extLst>
          </c:dPt>
          <c:cat>
            <c:multiLvlStrRef>
              <c:f>Sheet1!$A$2,Sheet1!$A$2,Sheet1!$A$2,Sheet1!$A$2,Sheet1!$A$2</c:f>
            </c:multiLvlStrRef>
          </c:cat>
          <c:val>
            <c:numRef>
              <c:f>Sheet1!$B$2</c:f>
              <c:numCache>
                <c:formatCode>General</c:formatCode>
                <c:ptCount val="1"/>
                <c:pt idx="0">
                  <c:v>0</c:v>
                </c:pt>
              </c:numCache>
            </c:numRef>
          </c:val>
          <c:extLst>
            <c:ext xmlns:c16="http://schemas.microsoft.com/office/drawing/2014/chart" uri="{C3380CC4-5D6E-409C-BE32-E72D297353CC}">
              <c16:uniqueId val="{00000002-0A67-4C00-B28E-AC618F6BB53E}"/>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0A67-4C00-B28E-AC618F6BB53E}"/>
              </c:ext>
            </c:extLst>
          </c:dPt>
          <c:cat>
            <c:multiLvlStrRef>
              <c:f>Sheet1!$A$2,Sheet1!$A$2,Sheet1!$A$2,Sheet1!$A$2,Sheet1!$A$2</c:f>
            </c:multiLvlStrRef>
          </c:cat>
          <c:val>
            <c:numRef>
              <c:f>Sheet1!$C$2</c:f>
              <c:numCache>
                <c:formatCode>General</c:formatCode>
                <c:ptCount val="1"/>
                <c:pt idx="0">
                  <c:v>2</c:v>
                </c:pt>
              </c:numCache>
            </c:numRef>
          </c:val>
          <c:extLst>
            <c:ext xmlns:c16="http://schemas.microsoft.com/office/drawing/2014/chart" uri="{C3380CC4-5D6E-409C-BE32-E72D297353CC}">
              <c16:uniqueId val="{00000005-0A67-4C00-B28E-AC618F6BB53E}"/>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0A67-4C00-B28E-AC618F6BB53E}"/>
              </c:ext>
            </c:extLst>
          </c:dPt>
          <c:cat>
            <c:multiLvlStrRef>
              <c:f>Sheet1!$A$2,Sheet1!$A$2,Sheet1!$A$2,Sheet1!$A$2,Sheet1!$A$2</c:f>
            </c:multiLvlStrRef>
          </c:cat>
          <c:val>
            <c:numRef>
              <c:f>Sheet1!$D$2</c:f>
              <c:numCache>
                <c:formatCode>General</c:formatCode>
                <c:ptCount val="1"/>
                <c:pt idx="0">
                  <c:v>8</c:v>
                </c:pt>
              </c:numCache>
            </c:numRef>
          </c:val>
          <c:extLst>
            <c:ext xmlns:c16="http://schemas.microsoft.com/office/drawing/2014/chart" uri="{C3380CC4-5D6E-409C-BE32-E72D297353CC}">
              <c16:uniqueId val="{00000008-0A67-4C00-B28E-AC618F6BB53E}"/>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0A67-4C00-B28E-AC618F6BB53E}"/>
              </c:ext>
            </c:extLst>
          </c:dPt>
          <c:cat>
            <c:multiLvlStrRef>
              <c:f>Sheet1!$A$2,Sheet1!$A$2,Sheet1!$A$2,Sheet1!$A$2,Sheet1!$A$2</c:f>
            </c:multiLvlStrRef>
          </c:cat>
          <c:val>
            <c:numRef>
              <c:f>Sheet1!$E$2</c:f>
              <c:numCache>
                <c:formatCode>General</c:formatCode>
                <c:ptCount val="1"/>
                <c:pt idx="0">
                  <c:v>44</c:v>
                </c:pt>
              </c:numCache>
            </c:numRef>
          </c:val>
          <c:extLst>
            <c:ext xmlns:c16="http://schemas.microsoft.com/office/drawing/2014/chart" uri="{C3380CC4-5D6E-409C-BE32-E72D297353CC}">
              <c16:uniqueId val="{0000000B-0A67-4C00-B28E-AC618F6BB53E}"/>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0A67-4C00-B28E-AC618F6BB53E}"/>
              </c:ext>
            </c:extLst>
          </c:dPt>
          <c:cat>
            <c:multiLvlStrRef>
              <c:f>Sheet1!$A$2,Sheet1!$A$2,Sheet1!$A$2,Sheet1!$A$2,Sheet1!$A$2</c:f>
            </c:multiLvlStrRef>
          </c:cat>
          <c:val>
            <c:numRef>
              <c:f>Sheet1!$F$2</c:f>
              <c:numCache>
                <c:formatCode>General</c:formatCode>
                <c:ptCount val="1"/>
                <c:pt idx="0">
                  <c:v>46</c:v>
                </c:pt>
              </c:numCache>
            </c:numRef>
          </c:val>
          <c:extLst>
            <c:ext xmlns:c16="http://schemas.microsoft.com/office/drawing/2014/chart" uri="{C3380CC4-5D6E-409C-BE32-E72D297353CC}">
              <c16:uniqueId val="{0000000E-0A67-4C00-B28E-AC618F6BB53E}"/>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1:1 2:1 3:12 4:44 5:42</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83A1-4966-B7CA-FC54213EFF68}"/>
              </c:ext>
            </c:extLst>
          </c:dPt>
          <c:cat>
            <c:multiLvlStrRef>
              <c:f>Sheet1!$A$2,Sheet1!$A$2,Sheet1!$A$2,Sheet1!$A$2,Sheet1!$A$2</c:f>
            </c:multiLvlStrRef>
          </c:cat>
          <c:val>
            <c:numRef>
              <c:f>Sheet1!$B$2</c:f>
              <c:numCache>
                <c:formatCode>General</c:formatCode>
                <c:ptCount val="1"/>
                <c:pt idx="0">
                  <c:v>1</c:v>
                </c:pt>
              </c:numCache>
            </c:numRef>
          </c:val>
          <c:extLst>
            <c:ext xmlns:c16="http://schemas.microsoft.com/office/drawing/2014/chart" uri="{C3380CC4-5D6E-409C-BE32-E72D297353CC}">
              <c16:uniqueId val="{00000002-83A1-4966-B7CA-FC54213EFF68}"/>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83A1-4966-B7CA-FC54213EFF68}"/>
              </c:ext>
            </c:extLst>
          </c:dPt>
          <c:cat>
            <c:multiLvlStrRef>
              <c:f>Sheet1!$A$2,Sheet1!$A$2,Sheet1!$A$2,Sheet1!$A$2,Sheet1!$A$2</c:f>
            </c:multiLvlStrRef>
          </c:cat>
          <c:val>
            <c:numRef>
              <c:f>Sheet1!$C$2</c:f>
              <c:numCache>
                <c:formatCode>General</c:formatCode>
                <c:ptCount val="1"/>
                <c:pt idx="0">
                  <c:v>1</c:v>
                </c:pt>
              </c:numCache>
            </c:numRef>
          </c:val>
          <c:extLst>
            <c:ext xmlns:c16="http://schemas.microsoft.com/office/drawing/2014/chart" uri="{C3380CC4-5D6E-409C-BE32-E72D297353CC}">
              <c16:uniqueId val="{00000005-83A1-4966-B7CA-FC54213EFF68}"/>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83A1-4966-B7CA-FC54213EFF68}"/>
              </c:ext>
            </c:extLst>
          </c:dPt>
          <c:cat>
            <c:multiLvlStrRef>
              <c:f>Sheet1!$A$2,Sheet1!$A$2,Sheet1!$A$2,Sheet1!$A$2,Sheet1!$A$2</c:f>
            </c:multiLvlStrRef>
          </c:cat>
          <c:val>
            <c:numRef>
              <c:f>Sheet1!$D$2</c:f>
              <c:numCache>
                <c:formatCode>General</c:formatCode>
                <c:ptCount val="1"/>
                <c:pt idx="0">
                  <c:v>12</c:v>
                </c:pt>
              </c:numCache>
            </c:numRef>
          </c:val>
          <c:extLst>
            <c:ext xmlns:c16="http://schemas.microsoft.com/office/drawing/2014/chart" uri="{C3380CC4-5D6E-409C-BE32-E72D297353CC}">
              <c16:uniqueId val="{00000008-83A1-4966-B7CA-FC54213EFF68}"/>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83A1-4966-B7CA-FC54213EFF68}"/>
              </c:ext>
            </c:extLst>
          </c:dPt>
          <c:cat>
            <c:multiLvlStrRef>
              <c:f>Sheet1!$A$2,Sheet1!$A$2,Sheet1!$A$2,Sheet1!$A$2,Sheet1!$A$2</c:f>
            </c:multiLvlStrRef>
          </c:cat>
          <c:val>
            <c:numRef>
              <c:f>Sheet1!$E$2</c:f>
              <c:numCache>
                <c:formatCode>General</c:formatCode>
                <c:ptCount val="1"/>
                <c:pt idx="0">
                  <c:v>44</c:v>
                </c:pt>
              </c:numCache>
            </c:numRef>
          </c:val>
          <c:extLst>
            <c:ext xmlns:c16="http://schemas.microsoft.com/office/drawing/2014/chart" uri="{C3380CC4-5D6E-409C-BE32-E72D297353CC}">
              <c16:uniqueId val="{0000000B-83A1-4966-B7CA-FC54213EFF68}"/>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83A1-4966-B7CA-FC54213EFF68}"/>
              </c:ext>
            </c:extLst>
          </c:dPt>
          <c:cat>
            <c:multiLvlStrRef>
              <c:f>Sheet1!$A$2,Sheet1!$A$2,Sheet1!$A$2,Sheet1!$A$2,Sheet1!$A$2</c:f>
            </c:multiLvlStrRef>
          </c:cat>
          <c:val>
            <c:numRef>
              <c:f>Sheet1!$F$2</c:f>
              <c:numCache>
                <c:formatCode>General</c:formatCode>
                <c:ptCount val="1"/>
                <c:pt idx="0">
                  <c:v>42</c:v>
                </c:pt>
              </c:numCache>
            </c:numRef>
          </c:val>
          <c:extLst>
            <c:ext xmlns:c16="http://schemas.microsoft.com/office/drawing/2014/chart" uri="{C3380CC4-5D6E-409C-BE32-E72D297353CC}">
              <c16:uniqueId val="{0000000E-83A1-4966-B7CA-FC54213EFF68}"/>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Column02</c:v>
                </c:pt>
              </c:strCache>
            </c:strRef>
          </c:tx>
          <c:dPt>
            <c:idx val="0"/>
            <c:bubble3D val="0"/>
            <c:spPr>
              <a:solidFill>
                <a:srgbClr val="C3DC73"/>
              </a:solidFill>
              <a:ln w="12700">
                <a:solidFill>
                  <a:srgbClr val="FFFFFF"/>
                </a:solidFill>
              </a:ln>
            </c:spPr>
            <c:extLst>
              <c:ext xmlns:c16="http://schemas.microsoft.com/office/drawing/2014/chart" uri="{C3380CC4-5D6E-409C-BE32-E72D297353CC}">
                <c16:uniqueId val="{00000001-3713-42DC-89F6-5D6EAD781B90}"/>
              </c:ext>
            </c:extLst>
          </c:dPt>
          <c:dPt>
            <c:idx val="1"/>
            <c:bubble3D val="0"/>
            <c:spPr>
              <a:solidFill>
                <a:srgbClr val="BBBBBB"/>
              </a:solidFill>
              <a:ln w="12700">
                <a:solidFill>
                  <a:srgbClr val="FFFFFF"/>
                </a:solidFill>
              </a:ln>
            </c:spPr>
            <c:extLst>
              <c:ext xmlns:c16="http://schemas.microsoft.com/office/drawing/2014/chart" uri="{C3380CC4-5D6E-409C-BE32-E72D297353CC}">
                <c16:uniqueId val="{00000003-3713-42DC-89F6-5D6EAD781B90}"/>
              </c:ext>
            </c:extLst>
          </c:dPt>
          <c:dPt>
            <c:idx val="2"/>
            <c:bubble3D val="0"/>
            <c:spPr>
              <a:noFill/>
            </c:spPr>
            <c:extLst>
              <c:ext xmlns:c16="http://schemas.microsoft.com/office/drawing/2014/chart" uri="{C3380CC4-5D6E-409C-BE32-E72D297353CC}">
                <c16:uniqueId val="{00000005-3713-42DC-89F6-5D6EAD781B90}"/>
              </c:ext>
            </c:extLst>
          </c:dPt>
          <c:cat>
            <c:multiLvlStrRef>
              <c:f>Sheet1!$A$2:$A$4</c:f>
            </c:multiLvlStrRef>
          </c:cat>
          <c:val>
            <c:numRef>
              <c:f>Sheet1!$B$2:$B$4</c:f>
              <c:numCache>
                <c:formatCode>General</c:formatCode>
                <c:ptCount val="3"/>
                <c:pt idx="0">
                  <c:v>5.6</c:v>
                </c:pt>
                <c:pt idx="1">
                  <c:v>1.4</c:v>
                </c:pt>
                <c:pt idx="2">
                  <c:v>3</c:v>
                </c:pt>
              </c:numCache>
            </c:numRef>
          </c:val>
          <c:extLst>
            <c:ext xmlns:c16="http://schemas.microsoft.com/office/drawing/2014/chart" uri="{C3380CC4-5D6E-409C-BE32-E72D297353CC}">
              <c16:uniqueId val="{00000006-3713-42DC-89F6-5D6EAD781B90}"/>
            </c:ext>
          </c:extLst>
        </c:ser>
        <c:dLbls>
          <c:showLegendKey val="0"/>
          <c:showVal val="0"/>
          <c:showCatName val="0"/>
          <c:showSerName val="0"/>
          <c:showPercent val="0"/>
          <c:showBubbleSize val="0"/>
          <c:showLeaderLines val="0"/>
        </c:dLbls>
        <c:firstSliceAng val="233"/>
        <c:holeSize val="80"/>
      </c:doughnutChart>
    </c:plotArea>
    <c:plotVisOnly val="1"/>
    <c:dispBlanksAs val="zero"/>
    <c:showDLblsOverMax val="1"/>
  </c:chart>
  <c:txPr>
    <a:bodyPr/>
    <a:lstStyle/>
    <a:p>
      <a:pPr>
        <a:defRPr sz="1800" smtId="4294967295"/>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Column02</c:v>
                </c:pt>
              </c:strCache>
            </c:strRef>
          </c:tx>
          <c:dPt>
            <c:idx val="0"/>
            <c:bubble3D val="0"/>
            <c:spPr>
              <a:solidFill>
                <a:srgbClr val="C3DC73"/>
              </a:solidFill>
              <a:ln w="12700">
                <a:solidFill>
                  <a:srgbClr val="FFFFFF"/>
                </a:solidFill>
              </a:ln>
            </c:spPr>
            <c:extLst>
              <c:ext xmlns:c16="http://schemas.microsoft.com/office/drawing/2014/chart" uri="{C3380CC4-5D6E-409C-BE32-E72D297353CC}">
                <c16:uniqueId val="{00000001-A110-47AF-BAD1-4CB243844A40}"/>
              </c:ext>
            </c:extLst>
          </c:dPt>
          <c:dPt>
            <c:idx val="1"/>
            <c:bubble3D val="0"/>
            <c:spPr>
              <a:solidFill>
                <a:srgbClr val="BBBBBB"/>
              </a:solidFill>
              <a:ln w="12700">
                <a:solidFill>
                  <a:srgbClr val="FFFFFF"/>
                </a:solidFill>
              </a:ln>
            </c:spPr>
            <c:extLst>
              <c:ext xmlns:c16="http://schemas.microsoft.com/office/drawing/2014/chart" uri="{C3380CC4-5D6E-409C-BE32-E72D297353CC}">
                <c16:uniqueId val="{00000003-A110-47AF-BAD1-4CB243844A40}"/>
              </c:ext>
            </c:extLst>
          </c:dPt>
          <c:dPt>
            <c:idx val="2"/>
            <c:bubble3D val="0"/>
            <c:spPr>
              <a:noFill/>
            </c:spPr>
            <c:extLst>
              <c:ext xmlns:c16="http://schemas.microsoft.com/office/drawing/2014/chart" uri="{C3380CC4-5D6E-409C-BE32-E72D297353CC}">
                <c16:uniqueId val="{00000005-A110-47AF-BAD1-4CB243844A40}"/>
              </c:ext>
            </c:extLst>
          </c:dPt>
          <c:cat>
            <c:multiLvlStrRef>
              <c:f>Sheet1!$A$2:$A$4</c:f>
            </c:multiLvlStrRef>
          </c:cat>
          <c:val>
            <c:numRef>
              <c:f>Sheet1!$B$2:$B$4</c:f>
              <c:numCache>
                <c:formatCode>General</c:formatCode>
                <c:ptCount val="3"/>
                <c:pt idx="0">
                  <c:v>5.6420000000000003</c:v>
                </c:pt>
                <c:pt idx="1">
                  <c:v>1.3580000000000001</c:v>
                </c:pt>
                <c:pt idx="2">
                  <c:v>3</c:v>
                </c:pt>
              </c:numCache>
            </c:numRef>
          </c:val>
          <c:extLst>
            <c:ext xmlns:c16="http://schemas.microsoft.com/office/drawing/2014/chart" uri="{C3380CC4-5D6E-409C-BE32-E72D297353CC}">
              <c16:uniqueId val="{00000006-A110-47AF-BAD1-4CB243844A40}"/>
            </c:ext>
          </c:extLst>
        </c:ser>
        <c:dLbls>
          <c:showLegendKey val="0"/>
          <c:showVal val="0"/>
          <c:showCatName val="0"/>
          <c:showSerName val="0"/>
          <c:showPercent val="0"/>
          <c:showBubbleSize val="0"/>
          <c:showLeaderLines val="0"/>
        </c:dLbls>
        <c:firstSliceAng val="233"/>
        <c:holeSize val="80"/>
      </c:doughnutChart>
    </c:plotArea>
    <c:plotVisOnly val="1"/>
    <c:dispBlanksAs val="zero"/>
    <c:showDLblsOverMax val="1"/>
  </c:chart>
  <c:txPr>
    <a:bodyPr/>
    <a:lstStyle/>
    <a:p>
      <a:pPr>
        <a:defRPr sz="1800" smtId="4294967295"/>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sz="600" b="1">
                <a:solidFill>
                  <a:srgbClr val="000000"/>
                </a:solidFill>
              </a:rPr>
              <a:t>1:1 2:4 3:19 4:38 5:37</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5336-4152-8618-912BFADEA09A}"/>
              </c:ext>
            </c:extLst>
          </c:dPt>
          <c:cat>
            <c:multiLvlStrRef>
              <c:f>Sheet1!$A$2,Sheet1!$A$2,Sheet1!$A$2,Sheet1!$A$2,Sheet1!$A$2</c:f>
            </c:multiLvlStrRef>
          </c:cat>
          <c:val>
            <c:numRef>
              <c:f>Sheet1!$B$2</c:f>
              <c:numCache>
                <c:formatCode>General</c:formatCode>
                <c:ptCount val="1"/>
                <c:pt idx="0">
                  <c:v>1</c:v>
                </c:pt>
              </c:numCache>
            </c:numRef>
          </c:val>
          <c:extLst>
            <c:ext xmlns:c16="http://schemas.microsoft.com/office/drawing/2014/chart" uri="{C3380CC4-5D6E-409C-BE32-E72D297353CC}">
              <c16:uniqueId val="{00000002-5336-4152-8618-912BFADEA09A}"/>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5336-4152-8618-912BFADEA09A}"/>
              </c:ext>
            </c:extLst>
          </c:dPt>
          <c:cat>
            <c:multiLvlStrRef>
              <c:f>Sheet1!$A$2,Sheet1!$A$2,Sheet1!$A$2,Sheet1!$A$2,Sheet1!$A$2</c:f>
            </c:multiLvlStrRef>
          </c:cat>
          <c:val>
            <c:numRef>
              <c:f>Sheet1!$C$2</c:f>
              <c:numCache>
                <c:formatCode>General</c:formatCode>
                <c:ptCount val="1"/>
                <c:pt idx="0">
                  <c:v>4</c:v>
                </c:pt>
              </c:numCache>
            </c:numRef>
          </c:val>
          <c:extLst>
            <c:ext xmlns:c16="http://schemas.microsoft.com/office/drawing/2014/chart" uri="{C3380CC4-5D6E-409C-BE32-E72D297353CC}">
              <c16:uniqueId val="{00000005-5336-4152-8618-912BFADEA09A}"/>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5336-4152-8618-912BFADEA09A}"/>
              </c:ext>
            </c:extLst>
          </c:dPt>
          <c:cat>
            <c:multiLvlStrRef>
              <c:f>Sheet1!$A$2,Sheet1!$A$2,Sheet1!$A$2,Sheet1!$A$2,Sheet1!$A$2</c:f>
            </c:multiLvlStrRef>
          </c:cat>
          <c:val>
            <c:numRef>
              <c:f>Sheet1!$D$2</c:f>
              <c:numCache>
                <c:formatCode>General</c:formatCode>
                <c:ptCount val="1"/>
                <c:pt idx="0">
                  <c:v>19</c:v>
                </c:pt>
              </c:numCache>
            </c:numRef>
          </c:val>
          <c:extLst>
            <c:ext xmlns:c16="http://schemas.microsoft.com/office/drawing/2014/chart" uri="{C3380CC4-5D6E-409C-BE32-E72D297353CC}">
              <c16:uniqueId val="{00000008-5336-4152-8618-912BFADEA09A}"/>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5336-4152-8618-912BFADEA09A}"/>
              </c:ext>
            </c:extLst>
          </c:dPt>
          <c:cat>
            <c:multiLvlStrRef>
              <c:f>Sheet1!$A$2,Sheet1!$A$2,Sheet1!$A$2,Sheet1!$A$2,Sheet1!$A$2</c:f>
            </c:multiLvlStrRef>
          </c:cat>
          <c:val>
            <c:numRef>
              <c:f>Sheet1!$E$2</c:f>
              <c:numCache>
                <c:formatCode>General</c:formatCode>
                <c:ptCount val="1"/>
                <c:pt idx="0">
                  <c:v>38</c:v>
                </c:pt>
              </c:numCache>
            </c:numRef>
          </c:val>
          <c:extLst>
            <c:ext xmlns:c16="http://schemas.microsoft.com/office/drawing/2014/chart" uri="{C3380CC4-5D6E-409C-BE32-E72D297353CC}">
              <c16:uniqueId val="{0000000B-5336-4152-8618-912BFADEA09A}"/>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5336-4152-8618-912BFADEA09A}"/>
              </c:ext>
            </c:extLst>
          </c:dPt>
          <c:cat>
            <c:multiLvlStrRef>
              <c:f>Sheet1!$A$2,Sheet1!$A$2,Sheet1!$A$2,Sheet1!$A$2,Sheet1!$A$2</c:f>
            </c:multiLvlStrRef>
          </c:cat>
          <c:val>
            <c:numRef>
              <c:f>Sheet1!$F$2</c:f>
              <c:numCache>
                <c:formatCode>General</c:formatCode>
                <c:ptCount val="1"/>
                <c:pt idx="0">
                  <c:v>37</c:v>
                </c:pt>
              </c:numCache>
            </c:numRef>
          </c:val>
          <c:extLst>
            <c:ext xmlns:c16="http://schemas.microsoft.com/office/drawing/2014/chart" uri="{C3380CC4-5D6E-409C-BE32-E72D297353CC}">
              <c16:uniqueId val="{0000000E-5336-4152-8618-912BFADEA09A}"/>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sz="600" b="1">
                <a:solidFill>
                  <a:srgbClr val="000000"/>
                </a:solidFill>
              </a:rPr>
              <a:t>1:10 2:8 3:21 4:23 5:38</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53AE-48FC-A265-EC5A9B7425B9}"/>
              </c:ext>
            </c:extLst>
          </c:dPt>
          <c:cat>
            <c:multiLvlStrRef>
              <c:f>Sheet1!$A$2,Sheet1!$A$2,Sheet1!$A$2,Sheet1!$A$2,Sheet1!$A$2</c:f>
            </c:multiLvlStrRef>
          </c:cat>
          <c:val>
            <c:numRef>
              <c:f>Sheet1!$B$2</c:f>
              <c:numCache>
                <c:formatCode>General</c:formatCode>
                <c:ptCount val="1"/>
                <c:pt idx="0">
                  <c:v>10</c:v>
                </c:pt>
              </c:numCache>
            </c:numRef>
          </c:val>
          <c:extLst>
            <c:ext xmlns:c16="http://schemas.microsoft.com/office/drawing/2014/chart" uri="{C3380CC4-5D6E-409C-BE32-E72D297353CC}">
              <c16:uniqueId val="{00000002-53AE-48FC-A265-EC5A9B7425B9}"/>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53AE-48FC-A265-EC5A9B7425B9}"/>
              </c:ext>
            </c:extLst>
          </c:dPt>
          <c:cat>
            <c:multiLvlStrRef>
              <c:f>Sheet1!$A$2,Sheet1!$A$2,Sheet1!$A$2,Sheet1!$A$2,Sheet1!$A$2</c:f>
            </c:multiLvlStrRef>
          </c:cat>
          <c:val>
            <c:numRef>
              <c:f>Sheet1!$C$2</c:f>
              <c:numCache>
                <c:formatCode>General</c:formatCode>
                <c:ptCount val="1"/>
                <c:pt idx="0">
                  <c:v>8</c:v>
                </c:pt>
              </c:numCache>
            </c:numRef>
          </c:val>
          <c:extLst>
            <c:ext xmlns:c16="http://schemas.microsoft.com/office/drawing/2014/chart" uri="{C3380CC4-5D6E-409C-BE32-E72D297353CC}">
              <c16:uniqueId val="{00000005-53AE-48FC-A265-EC5A9B7425B9}"/>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53AE-48FC-A265-EC5A9B7425B9}"/>
              </c:ext>
            </c:extLst>
          </c:dPt>
          <c:cat>
            <c:multiLvlStrRef>
              <c:f>Sheet1!$A$2,Sheet1!$A$2,Sheet1!$A$2,Sheet1!$A$2,Sheet1!$A$2</c:f>
            </c:multiLvlStrRef>
          </c:cat>
          <c:val>
            <c:numRef>
              <c:f>Sheet1!$D$2</c:f>
              <c:numCache>
                <c:formatCode>General</c:formatCode>
                <c:ptCount val="1"/>
                <c:pt idx="0">
                  <c:v>21</c:v>
                </c:pt>
              </c:numCache>
            </c:numRef>
          </c:val>
          <c:extLst>
            <c:ext xmlns:c16="http://schemas.microsoft.com/office/drawing/2014/chart" uri="{C3380CC4-5D6E-409C-BE32-E72D297353CC}">
              <c16:uniqueId val="{00000008-53AE-48FC-A265-EC5A9B7425B9}"/>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53AE-48FC-A265-EC5A9B7425B9}"/>
              </c:ext>
            </c:extLst>
          </c:dPt>
          <c:cat>
            <c:multiLvlStrRef>
              <c:f>Sheet1!$A$2,Sheet1!$A$2,Sheet1!$A$2,Sheet1!$A$2,Sheet1!$A$2</c:f>
            </c:multiLvlStrRef>
          </c:cat>
          <c:val>
            <c:numRef>
              <c:f>Sheet1!$E$2</c:f>
              <c:numCache>
                <c:formatCode>General</c:formatCode>
                <c:ptCount val="1"/>
                <c:pt idx="0">
                  <c:v>23</c:v>
                </c:pt>
              </c:numCache>
            </c:numRef>
          </c:val>
          <c:extLst>
            <c:ext xmlns:c16="http://schemas.microsoft.com/office/drawing/2014/chart" uri="{C3380CC4-5D6E-409C-BE32-E72D297353CC}">
              <c16:uniqueId val="{0000000B-53AE-48FC-A265-EC5A9B7425B9}"/>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53AE-48FC-A265-EC5A9B7425B9}"/>
              </c:ext>
            </c:extLst>
          </c:dPt>
          <c:cat>
            <c:multiLvlStrRef>
              <c:f>Sheet1!$A$2,Sheet1!$A$2,Sheet1!$A$2,Sheet1!$A$2,Sheet1!$A$2</c:f>
            </c:multiLvlStrRef>
          </c:cat>
          <c:val>
            <c:numRef>
              <c:f>Sheet1!$F$2</c:f>
              <c:numCache>
                <c:formatCode>General</c:formatCode>
                <c:ptCount val="1"/>
                <c:pt idx="0">
                  <c:v>38</c:v>
                </c:pt>
              </c:numCache>
            </c:numRef>
          </c:val>
          <c:extLst>
            <c:ext xmlns:c16="http://schemas.microsoft.com/office/drawing/2014/chart" uri="{C3380CC4-5D6E-409C-BE32-E72D297353CC}">
              <c16:uniqueId val="{0000000E-53AE-48FC-A265-EC5A9B7425B9}"/>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sz="600" b="1">
                <a:solidFill>
                  <a:srgbClr val="000000"/>
                </a:solidFill>
              </a:rPr>
              <a:t>1:1 2:4 3:10 4:22 5:62</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2928-4E02-8945-AF5C00A07F55}"/>
              </c:ext>
            </c:extLst>
          </c:dPt>
          <c:cat>
            <c:multiLvlStrRef>
              <c:f>Sheet1!$A$2,Sheet1!$A$2,Sheet1!$A$2,Sheet1!$A$2,Sheet1!$A$2</c:f>
            </c:multiLvlStrRef>
          </c:cat>
          <c:val>
            <c:numRef>
              <c:f>Sheet1!$B$2</c:f>
              <c:numCache>
                <c:formatCode>General</c:formatCode>
                <c:ptCount val="1"/>
                <c:pt idx="0">
                  <c:v>1</c:v>
                </c:pt>
              </c:numCache>
            </c:numRef>
          </c:val>
          <c:extLst>
            <c:ext xmlns:c16="http://schemas.microsoft.com/office/drawing/2014/chart" uri="{C3380CC4-5D6E-409C-BE32-E72D297353CC}">
              <c16:uniqueId val="{00000002-2928-4E02-8945-AF5C00A07F55}"/>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2928-4E02-8945-AF5C00A07F55}"/>
              </c:ext>
            </c:extLst>
          </c:dPt>
          <c:cat>
            <c:multiLvlStrRef>
              <c:f>Sheet1!$A$2,Sheet1!$A$2,Sheet1!$A$2,Sheet1!$A$2,Sheet1!$A$2</c:f>
            </c:multiLvlStrRef>
          </c:cat>
          <c:val>
            <c:numRef>
              <c:f>Sheet1!$C$2</c:f>
              <c:numCache>
                <c:formatCode>General</c:formatCode>
                <c:ptCount val="1"/>
                <c:pt idx="0">
                  <c:v>4</c:v>
                </c:pt>
              </c:numCache>
            </c:numRef>
          </c:val>
          <c:extLst>
            <c:ext xmlns:c16="http://schemas.microsoft.com/office/drawing/2014/chart" uri="{C3380CC4-5D6E-409C-BE32-E72D297353CC}">
              <c16:uniqueId val="{00000005-2928-4E02-8945-AF5C00A07F55}"/>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2928-4E02-8945-AF5C00A07F55}"/>
              </c:ext>
            </c:extLst>
          </c:dPt>
          <c:cat>
            <c:multiLvlStrRef>
              <c:f>Sheet1!$A$2,Sheet1!$A$2,Sheet1!$A$2,Sheet1!$A$2,Sheet1!$A$2</c:f>
            </c:multiLvlStrRef>
          </c:cat>
          <c:val>
            <c:numRef>
              <c:f>Sheet1!$D$2</c:f>
              <c:numCache>
                <c:formatCode>General</c:formatCode>
                <c:ptCount val="1"/>
                <c:pt idx="0">
                  <c:v>10</c:v>
                </c:pt>
              </c:numCache>
            </c:numRef>
          </c:val>
          <c:extLst>
            <c:ext xmlns:c16="http://schemas.microsoft.com/office/drawing/2014/chart" uri="{C3380CC4-5D6E-409C-BE32-E72D297353CC}">
              <c16:uniqueId val="{00000008-2928-4E02-8945-AF5C00A07F55}"/>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2928-4E02-8945-AF5C00A07F55}"/>
              </c:ext>
            </c:extLst>
          </c:dPt>
          <c:cat>
            <c:multiLvlStrRef>
              <c:f>Sheet1!$A$2,Sheet1!$A$2,Sheet1!$A$2,Sheet1!$A$2,Sheet1!$A$2</c:f>
            </c:multiLvlStrRef>
          </c:cat>
          <c:val>
            <c:numRef>
              <c:f>Sheet1!$E$2</c:f>
              <c:numCache>
                <c:formatCode>General</c:formatCode>
                <c:ptCount val="1"/>
                <c:pt idx="0">
                  <c:v>22</c:v>
                </c:pt>
              </c:numCache>
            </c:numRef>
          </c:val>
          <c:extLst>
            <c:ext xmlns:c16="http://schemas.microsoft.com/office/drawing/2014/chart" uri="{C3380CC4-5D6E-409C-BE32-E72D297353CC}">
              <c16:uniqueId val="{0000000B-2928-4E02-8945-AF5C00A07F55}"/>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2928-4E02-8945-AF5C00A07F55}"/>
              </c:ext>
            </c:extLst>
          </c:dPt>
          <c:cat>
            <c:multiLvlStrRef>
              <c:f>Sheet1!$A$2,Sheet1!$A$2,Sheet1!$A$2,Sheet1!$A$2,Sheet1!$A$2</c:f>
            </c:multiLvlStrRef>
          </c:cat>
          <c:val>
            <c:numRef>
              <c:f>Sheet1!$F$2</c:f>
              <c:numCache>
                <c:formatCode>General</c:formatCode>
                <c:ptCount val="1"/>
                <c:pt idx="0">
                  <c:v>62</c:v>
                </c:pt>
              </c:numCache>
            </c:numRef>
          </c:val>
          <c:extLst>
            <c:ext xmlns:c16="http://schemas.microsoft.com/office/drawing/2014/chart" uri="{C3380CC4-5D6E-409C-BE32-E72D297353CC}">
              <c16:uniqueId val="{0000000E-2928-4E02-8945-AF5C00A07F55}"/>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sz="600" b="1">
                <a:solidFill>
                  <a:srgbClr val="000000"/>
                </a:solidFill>
              </a:rPr>
              <a:t>1:4 2:4 3:19 4:36 5:37</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47B3-4268-AA35-446EE1D8A30C}"/>
              </c:ext>
            </c:extLst>
          </c:dPt>
          <c:cat>
            <c:multiLvlStrRef>
              <c:f>Sheet1!$A$2,Sheet1!$A$2,Sheet1!$A$2,Sheet1!$A$2,Sheet1!$A$2</c:f>
            </c:multiLvlStrRef>
          </c:cat>
          <c:val>
            <c:numRef>
              <c:f>Sheet1!$B$2</c:f>
              <c:numCache>
                <c:formatCode>General</c:formatCode>
                <c:ptCount val="1"/>
                <c:pt idx="0">
                  <c:v>4</c:v>
                </c:pt>
              </c:numCache>
            </c:numRef>
          </c:val>
          <c:extLst>
            <c:ext xmlns:c16="http://schemas.microsoft.com/office/drawing/2014/chart" uri="{C3380CC4-5D6E-409C-BE32-E72D297353CC}">
              <c16:uniqueId val="{00000002-47B3-4268-AA35-446EE1D8A30C}"/>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47B3-4268-AA35-446EE1D8A30C}"/>
              </c:ext>
            </c:extLst>
          </c:dPt>
          <c:cat>
            <c:multiLvlStrRef>
              <c:f>Sheet1!$A$2,Sheet1!$A$2,Sheet1!$A$2,Sheet1!$A$2,Sheet1!$A$2</c:f>
            </c:multiLvlStrRef>
          </c:cat>
          <c:val>
            <c:numRef>
              <c:f>Sheet1!$C$2</c:f>
              <c:numCache>
                <c:formatCode>General</c:formatCode>
                <c:ptCount val="1"/>
                <c:pt idx="0">
                  <c:v>4</c:v>
                </c:pt>
              </c:numCache>
            </c:numRef>
          </c:val>
          <c:extLst>
            <c:ext xmlns:c16="http://schemas.microsoft.com/office/drawing/2014/chart" uri="{C3380CC4-5D6E-409C-BE32-E72D297353CC}">
              <c16:uniqueId val="{00000005-47B3-4268-AA35-446EE1D8A30C}"/>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47B3-4268-AA35-446EE1D8A30C}"/>
              </c:ext>
            </c:extLst>
          </c:dPt>
          <c:cat>
            <c:multiLvlStrRef>
              <c:f>Sheet1!$A$2,Sheet1!$A$2,Sheet1!$A$2,Sheet1!$A$2,Sheet1!$A$2</c:f>
            </c:multiLvlStrRef>
          </c:cat>
          <c:val>
            <c:numRef>
              <c:f>Sheet1!$D$2</c:f>
              <c:numCache>
                <c:formatCode>General</c:formatCode>
                <c:ptCount val="1"/>
                <c:pt idx="0">
                  <c:v>19</c:v>
                </c:pt>
              </c:numCache>
            </c:numRef>
          </c:val>
          <c:extLst>
            <c:ext xmlns:c16="http://schemas.microsoft.com/office/drawing/2014/chart" uri="{C3380CC4-5D6E-409C-BE32-E72D297353CC}">
              <c16:uniqueId val="{00000008-47B3-4268-AA35-446EE1D8A30C}"/>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47B3-4268-AA35-446EE1D8A30C}"/>
              </c:ext>
            </c:extLst>
          </c:dPt>
          <c:cat>
            <c:multiLvlStrRef>
              <c:f>Sheet1!$A$2,Sheet1!$A$2,Sheet1!$A$2,Sheet1!$A$2,Sheet1!$A$2</c:f>
            </c:multiLvlStrRef>
          </c:cat>
          <c:val>
            <c:numRef>
              <c:f>Sheet1!$E$2</c:f>
              <c:numCache>
                <c:formatCode>General</c:formatCode>
                <c:ptCount val="1"/>
                <c:pt idx="0">
                  <c:v>36</c:v>
                </c:pt>
              </c:numCache>
            </c:numRef>
          </c:val>
          <c:extLst>
            <c:ext xmlns:c16="http://schemas.microsoft.com/office/drawing/2014/chart" uri="{C3380CC4-5D6E-409C-BE32-E72D297353CC}">
              <c16:uniqueId val="{0000000B-47B3-4268-AA35-446EE1D8A30C}"/>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47B3-4268-AA35-446EE1D8A30C}"/>
              </c:ext>
            </c:extLst>
          </c:dPt>
          <c:cat>
            <c:multiLvlStrRef>
              <c:f>Sheet1!$A$2,Sheet1!$A$2,Sheet1!$A$2,Sheet1!$A$2,Sheet1!$A$2</c:f>
            </c:multiLvlStrRef>
          </c:cat>
          <c:val>
            <c:numRef>
              <c:f>Sheet1!$F$2</c:f>
              <c:numCache>
                <c:formatCode>General</c:formatCode>
                <c:ptCount val="1"/>
                <c:pt idx="0">
                  <c:v>37</c:v>
                </c:pt>
              </c:numCache>
            </c:numRef>
          </c:val>
          <c:extLst>
            <c:ext xmlns:c16="http://schemas.microsoft.com/office/drawing/2014/chart" uri="{C3380CC4-5D6E-409C-BE32-E72D297353CC}">
              <c16:uniqueId val="{0000000E-47B3-4268-AA35-446EE1D8A30C}"/>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Column02</c:v>
                </c:pt>
              </c:strCache>
            </c:strRef>
          </c:tx>
          <c:dPt>
            <c:idx val="0"/>
            <c:bubble3D val="0"/>
            <c:spPr>
              <a:solidFill>
                <a:srgbClr val="C3DC73"/>
              </a:solidFill>
              <a:ln w="12700">
                <a:solidFill>
                  <a:srgbClr val="FFFFFF"/>
                </a:solidFill>
              </a:ln>
            </c:spPr>
            <c:extLst>
              <c:ext xmlns:c16="http://schemas.microsoft.com/office/drawing/2014/chart" uri="{C3380CC4-5D6E-409C-BE32-E72D297353CC}">
                <c16:uniqueId val="{00000001-D968-45A9-8393-CC92C0005738}"/>
              </c:ext>
            </c:extLst>
          </c:dPt>
          <c:dPt>
            <c:idx val="1"/>
            <c:bubble3D val="0"/>
            <c:spPr>
              <a:solidFill>
                <a:srgbClr val="BBBBBB"/>
              </a:solidFill>
              <a:ln w="12700">
                <a:solidFill>
                  <a:srgbClr val="FFFFFF"/>
                </a:solidFill>
              </a:ln>
            </c:spPr>
            <c:extLst>
              <c:ext xmlns:c16="http://schemas.microsoft.com/office/drawing/2014/chart" uri="{C3380CC4-5D6E-409C-BE32-E72D297353CC}">
                <c16:uniqueId val="{00000003-D968-45A9-8393-CC92C0005738}"/>
              </c:ext>
            </c:extLst>
          </c:dPt>
          <c:dPt>
            <c:idx val="2"/>
            <c:bubble3D val="0"/>
            <c:spPr>
              <a:noFill/>
            </c:spPr>
            <c:extLst>
              <c:ext xmlns:c16="http://schemas.microsoft.com/office/drawing/2014/chart" uri="{C3380CC4-5D6E-409C-BE32-E72D297353CC}">
                <c16:uniqueId val="{00000005-D968-45A9-8393-CC92C0005738}"/>
              </c:ext>
            </c:extLst>
          </c:dPt>
          <c:cat>
            <c:multiLvlStrRef>
              <c:f>Sheet1!$A$2:$A$4</c:f>
            </c:multiLvlStrRef>
          </c:cat>
          <c:val>
            <c:numRef>
              <c:f>Sheet1!$B$2:$B$4</c:f>
              <c:numCache>
                <c:formatCode>General</c:formatCode>
                <c:ptCount val="3"/>
                <c:pt idx="0">
                  <c:v>5.4180000000000001</c:v>
                </c:pt>
                <c:pt idx="1">
                  <c:v>1.5820000000000001</c:v>
                </c:pt>
                <c:pt idx="2">
                  <c:v>3</c:v>
                </c:pt>
              </c:numCache>
            </c:numRef>
          </c:val>
          <c:extLst>
            <c:ext xmlns:c16="http://schemas.microsoft.com/office/drawing/2014/chart" uri="{C3380CC4-5D6E-409C-BE32-E72D297353CC}">
              <c16:uniqueId val="{00000006-D968-45A9-8393-CC92C0005738}"/>
            </c:ext>
          </c:extLst>
        </c:ser>
        <c:dLbls>
          <c:showLegendKey val="0"/>
          <c:showVal val="0"/>
          <c:showCatName val="0"/>
          <c:showSerName val="0"/>
          <c:showPercent val="0"/>
          <c:showBubbleSize val="0"/>
          <c:showLeaderLines val="0"/>
        </c:dLbls>
        <c:firstSliceAng val="233"/>
        <c:holeSize val="80"/>
      </c:doughnutChart>
    </c:plotArea>
    <c:plotVisOnly val="1"/>
    <c:dispBlanksAs val="zero"/>
    <c:showDLblsOverMax val="1"/>
  </c:chart>
  <c:txPr>
    <a:bodyPr/>
    <a:lstStyle/>
    <a:p>
      <a:pPr>
        <a:defRPr sz="1800" smtId="4294967295"/>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1:6 2:9 3:13 4:42 5:30</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F9A5-4A2A-A8F9-1DADEF3975C0}"/>
              </c:ext>
            </c:extLst>
          </c:dPt>
          <c:cat>
            <c:multiLvlStrRef>
              <c:f>Sheet1!$A$2,Sheet1!$A$2,Sheet1!$A$2,Sheet1!$A$2,Sheet1!$A$2</c:f>
            </c:multiLvlStrRef>
          </c:cat>
          <c:val>
            <c:numRef>
              <c:f>Sheet1!$B$2</c:f>
              <c:numCache>
                <c:formatCode>General</c:formatCode>
                <c:ptCount val="1"/>
                <c:pt idx="0">
                  <c:v>6</c:v>
                </c:pt>
              </c:numCache>
            </c:numRef>
          </c:val>
          <c:extLst>
            <c:ext xmlns:c16="http://schemas.microsoft.com/office/drawing/2014/chart" uri="{C3380CC4-5D6E-409C-BE32-E72D297353CC}">
              <c16:uniqueId val="{00000002-F9A5-4A2A-A8F9-1DADEF3975C0}"/>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F9A5-4A2A-A8F9-1DADEF3975C0}"/>
              </c:ext>
            </c:extLst>
          </c:dPt>
          <c:cat>
            <c:multiLvlStrRef>
              <c:f>Sheet1!$A$2,Sheet1!$A$2,Sheet1!$A$2,Sheet1!$A$2,Sheet1!$A$2</c:f>
            </c:multiLvlStrRef>
          </c:cat>
          <c:val>
            <c:numRef>
              <c:f>Sheet1!$C$2</c:f>
              <c:numCache>
                <c:formatCode>General</c:formatCode>
                <c:ptCount val="1"/>
                <c:pt idx="0">
                  <c:v>9</c:v>
                </c:pt>
              </c:numCache>
            </c:numRef>
          </c:val>
          <c:extLst>
            <c:ext xmlns:c16="http://schemas.microsoft.com/office/drawing/2014/chart" uri="{C3380CC4-5D6E-409C-BE32-E72D297353CC}">
              <c16:uniqueId val="{00000005-F9A5-4A2A-A8F9-1DADEF3975C0}"/>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F9A5-4A2A-A8F9-1DADEF3975C0}"/>
              </c:ext>
            </c:extLst>
          </c:dPt>
          <c:cat>
            <c:multiLvlStrRef>
              <c:f>Sheet1!$A$2,Sheet1!$A$2,Sheet1!$A$2,Sheet1!$A$2,Sheet1!$A$2</c:f>
            </c:multiLvlStrRef>
          </c:cat>
          <c:val>
            <c:numRef>
              <c:f>Sheet1!$D$2</c:f>
              <c:numCache>
                <c:formatCode>General</c:formatCode>
                <c:ptCount val="1"/>
                <c:pt idx="0">
                  <c:v>13</c:v>
                </c:pt>
              </c:numCache>
            </c:numRef>
          </c:val>
          <c:extLst>
            <c:ext xmlns:c16="http://schemas.microsoft.com/office/drawing/2014/chart" uri="{C3380CC4-5D6E-409C-BE32-E72D297353CC}">
              <c16:uniqueId val="{00000008-F9A5-4A2A-A8F9-1DADEF3975C0}"/>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F9A5-4A2A-A8F9-1DADEF3975C0}"/>
              </c:ext>
            </c:extLst>
          </c:dPt>
          <c:cat>
            <c:multiLvlStrRef>
              <c:f>Sheet1!$A$2,Sheet1!$A$2,Sheet1!$A$2,Sheet1!$A$2,Sheet1!$A$2</c:f>
            </c:multiLvlStrRef>
          </c:cat>
          <c:val>
            <c:numRef>
              <c:f>Sheet1!$E$2</c:f>
              <c:numCache>
                <c:formatCode>General</c:formatCode>
                <c:ptCount val="1"/>
                <c:pt idx="0">
                  <c:v>42</c:v>
                </c:pt>
              </c:numCache>
            </c:numRef>
          </c:val>
          <c:extLst>
            <c:ext xmlns:c16="http://schemas.microsoft.com/office/drawing/2014/chart" uri="{C3380CC4-5D6E-409C-BE32-E72D297353CC}">
              <c16:uniqueId val="{0000000B-F9A5-4A2A-A8F9-1DADEF3975C0}"/>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F9A5-4A2A-A8F9-1DADEF3975C0}"/>
              </c:ext>
            </c:extLst>
          </c:dPt>
          <c:cat>
            <c:multiLvlStrRef>
              <c:f>Sheet1!$A$2,Sheet1!$A$2,Sheet1!$A$2,Sheet1!$A$2,Sheet1!$A$2</c:f>
            </c:multiLvlStrRef>
          </c:cat>
          <c:val>
            <c:numRef>
              <c:f>Sheet1!$F$2</c:f>
              <c:numCache>
                <c:formatCode>General</c:formatCode>
                <c:ptCount val="1"/>
                <c:pt idx="0">
                  <c:v>30</c:v>
                </c:pt>
              </c:numCache>
            </c:numRef>
          </c:val>
          <c:extLst>
            <c:ext xmlns:c16="http://schemas.microsoft.com/office/drawing/2014/chart" uri="{C3380CC4-5D6E-409C-BE32-E72D297353CC}">
              <c16:uniqueId val="{0000000E-F9A5-4A2A-A8F9-1DADEF3975C0}"/>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1:0 2:5 3:8 4:37 5:49</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96FF-4F1D-ABC7-3B90C9D2F216}"/>
              </c:ext>
            </c:extLst>
          </c:dPt>
          <c:cat>
            <c:multiLvlStrRef>
              <c:f>Sheet1!$A$2,Sheet1!$A$2,Sheet1!$A$2,Sheet1!$A$2,Sheet1!$A$2</c:f>
            </c:multiLvlStrRef>
          </c:cat>
          <c:val>
            <c:numRef>
              <c:f>Sheet1!$B$2</c:f>
              <c:numCache>
                <c:formatCode>General</c:formatCode>
                <c:ptCount val="1"/>
                <c:pt idx="0">
                  <c:v>0</c:v>
                </c:pt>
              </c:numCache>
            </c:numRef>
          </c:val>
          <c:extLst>
            <c:ext xmlns:c16="http://schemas.microsoft.com/office/drawing/2014/chart" uri="{C3380CC4-5D6E-409C-BE32-E72D297353CC}">
              <c16:uniqueId val="{00000002-96FF-4F1D-ABC7-3B90C9D2F216}"/>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96FF-4F1D-ABC7-3B90C9D2F216}"/>
              </c:ext>
            </c:extLst>
          </c:dPt>
          <c:cat>
            <c:multiLvlStrRef>
              <c:f>Sheet1!$A$2,Sheet1!$A$2,Sheet1!$A$2,Sheet1!$A$2,Sheet1!$A$2</c:f>
            </c:multiLvlStrRef>
          </c:cat>
          <c:val>
            <c:numRef>
              <c:f>Sheet1!$C$2</c:f>
              <c:numCache>
                <c:formatCode>General</c:formatCode>
                <c:ptCount val="1"/>
                <c:pt idx="0">
                  <c:v>5</c:v>
                </c:pt>
              </c:numCache>
            </c:numRef>
          </c:val>
          <c:extLst>
            <c:ext xmlns:c16="http://schemas.microsoft.com/office/drawing/2014/chart" uri="{C3380CC4-5D6E-409C-BE32-E72D297353CC}">
              <c16:uniqueId val="{00000005-96FF-4F1D-ABC7-3B90C9D2F216}"/>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96FF-4F1D-ABC7-3B90C9D2F216}"/>
              </c:ext>
            </c:extLst>
          </c:dPt>
          <c:cat>
            <c:multiLvlStrRef>
              <c:f>Sheet1!$A$2,Sheet1!$A$2,Sheet1!$A$2,Sheet1!$A$2,Sheet1!$A$2</c:f>
            </c:multiLvlStrRef>
          </c:cat>
          <c:val>
            <c:numRef>
              <c:f>Sheet1!$D$2</c:f>
              <c:numCache>
                <c:formatCode>General</c:formatCode>
                <c:ptCount val="1"/>
                <c:pt idx="0">
                  <c:v>8</c:v>
                </c:pt>
              </c:numCache>
            </c:numRef>
          </c:val>
          <c:extLst>
            <c:ext xmlns:c16="http://schemas.microsoft.com/office/drawing/2014/chart" uri="{C3380CC4-5D6E-409C-BE32-E72D297353CC}">
              <c16:uniqueId val="{00000008-96FF-4F1D-ABC7-3B90C9D2F216}"/>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96FF-4F1D-ABC7-3B90C9D2F216}"/>
              </c:ext>
            </c:extLst>
          </c:dPt>
          <c:cat>
            <c:multiLvlStrRef>
              <c:f>Sheet1!$A$2,Sheet1!$A$2,Sheet1!$A$2,Sheet1!$A$2,Sheet1!$A$2</c:f>
            </c:multiLvlStrRef>
          </c:cat>
          <c:val>
            <c:numRef>
              <c:f>Sheet1!$E$2</c:f>
              <c:numCache>
                <c:formatCode>General</c:formatCode>
                <c:ptCount val="1"/>
                <c:pt idx="0">
                  <c:v>37</c:v>
                </c:pt>
              </c:numCache>
            </c:numRef>
          </c:val>
          <c:extLst>
            <c:ext xmlns:c16="http://schemas.microsoft.com/office/drawing/2014/chart" uri="{C3380CC4-5D6E-409C-BE32-E72D297353CC}">
              <c16:uniqueId val="{0000000B-96FF-4F1D-ABC7-3B90C9D2F216}"/>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96FF-4F1D-ABC7-3B90C9D2F216}"/>
              </c:ext>
            </c:extLst>
          </c:dPt>
          <c:cat>
            <c:multiLvlStrRef>
              <c:f>Sheet1!$A$2,Sheet1!$A$2,Sheet1!$A$2,Sheet1!$A$2,Sheet1!$A$2</c:f>
            </c:multiLvlStrRef>
          </c:cat>
          <c:val>
            <c:numRef>
              <c:f>Sheet1!$F$2</c:f>
              <c:numCache>
                <c:formatCode>General</c:formatCode>
                <c:ptCount val="1"/>
                <c:pt idx="0">
                  <c:v>49</c:v>
                </c:pt>
              </c:numCache>
            </c:numRef>
          </c:val>
          <c:extLst>
            <c:ext xmlns:c16="http://schemas.microsoft.com/office/drawing/2014/chart" uri="{C3380CC4-5D6E-409C-BE32-E72D297353CC}">
              <c16:uniqueId val="{0000000E-96FF-4F1D-ABC7-3B90C9D2F216}"/>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1:0 2:2 3:11 4:35 5:52</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D415-4FBE-85C0-971980C38200}"/>
              </c:ext>
            </c:extLst>
          </c:dPt>
          <c:cat>
            <c:multiLvlStrRef>
              <c:f>Sheet1!$A$2,Sheet1!$A$2,Sheet1!$A$2,Sheet1!$A$2,Sheet1!$A$2</c:f>
            </c:multiLvlStrRef>
          </c:cat>
          <c:val>
            <c:numRef>
              <c:f>Sheet1!$B$2</c:f>
              <c:numCache>
                <c:formatCode>General</c:formatCode>
                <c:ptCount val="1"/>
                <c:pt idx="0">
                  <c:v>0</c:v>
                </c:pt>
              </c:numCache>
            </c:numRef>
          </c:val>
          <c:extLst>
            <c:ext xmlns:c16="http://schemas.microsoft.com/office/drawing/2014/chart" uri="{C3380CC4-5D6E-409C-BE32-E72D297353CC}">
              <c16:uniqueId val="{00000002-D415-4FBE-85C0-971980C38200}"/>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D415-4FBE-85C0-971980C38200}"/>
              </c:ext>
            </c:extLst>
          </c:dPt>
          <c:cat>
            <c:multiLvlStrRef>
              <c:f>Sheet1!$A$2,Sheet1!$A$2,Sheet1!$A$2,Sheet1!$A$2,Sheet1!$A$2</c:f>
            </c:multiLvlStrRef>
          </c:cat>
          <c:val>
            <c:numRef>
              <c:f>Sheet1!$C$2</c:f>
              <c:numCache>
                <c:formatCode>General</c:formatCode>
                <c:ptCount val="1"/>
                <c:pt idx="0">
                  <c:v>2</c:v>
                </c:pt>
              </c:numCache>
            </c:numRef>
          </c:val>
          <c:extLst>
            <c:ext xmlns:c16="http://schemas.microsoft.com/office/drawing/2014/chart" uri="{C3380CC4-5D6E-409C-BE32-E72D297353CC}">
              <c16:uniqueId val="{00000005-D415-4FBE-85C0-971980C38200}"/>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D415-4FBE-85C0-971980C38200}"/>
              </c:ext>
            </c:extLst>
          </c:dPt>
          <c:cat>
            <c:multiLvlStrRef>
              <c:f>Sheet1!$A$2,Sheet1!$A$2,Sheet1!$A$2,Sheet1!$A$2,Sheet1!$A$2</c:f>
            </c:multiLvlStrRef>
          </c:cat>
          <c:val>
            <c:numRef>
              <c:f>Sheet1!$D$2</c:f>
              <c:numCache>
                <c:formatCode>General</c:formatCode>
                <c:ptCount val="1"/>
                <c:pt idx="0">
                  <c:v>11</c:v>
                </c:pt>
              </c:numCache>
            </c:numRef>
          </c:val>
          <c:extLst>
            <c:ext xmlns:c16="http://schemas.microsoft.com/office/drawing/2014/chart" uri="{C3380CC4-5D6E-409C-BE32-E72D297353CC}">
              <c16:uniqueId val="{00000008-D415-4FBE-85C0-971980C38200}"/>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D415-4FBE-85C0-971980C38200}"/>
              </c:ext>
            </c:extLst>
          </c:dPt>
          <c:cat>
            <c:multiLvlStrRef>
              <c:f>Sheet1!$A$2,Sheet1!$A$2,Sheet1!$A$2,Sheet1!$A$2,Sheet1!$A$2</c:f>
            </c:multiLvlStrRef>
          </c:cat>
          <c:val>
            <c:numRef>
              <c:f>Sheet1!$E$2</c:f>
              <c:numCache>
                <c:formatCode>General</c:formatCode>
                <c:ptCount val="1"/>
                <c:pt idx="0">
                  <c:v>35</c:v>
                </c:pt>
              </c:numCache>
            </c:numRef>
          </c:val>
          <c:extLst>
            <c:ext xmlns:c16="http://schemas.microsoft.com/office/drawing/2014/chart" uri="{C3380CC4-5D6E-409C-BE32-E72D297353CC}">
              <c16:uniqueId val="{0000000B-D415-4FBE-85C0-971980C38200}"/>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D415-4FBE-85C0-971980C38200}"/>
              </c:ext>
            </c:extLst>
          </c:dPt>
          <c:cat>
            <c:multiLvlStrRef>
              <c:f>Sheet1!$A$2,Sheet1!$A$2,Sheet1!$A$2,Sheet1!$A$2,Sheet1!$A$2</c:f>
            </c:multiLvlStrRef>
          </c:cat>
          <c:val>
            <c:numRef>
              <c:f>Sheet1!$F$2</c:f>
              <c:numCache>
                <c:formatCode>General</c:formatCode>
                <c:ptCount val="1"/>
                <c:pt idx="0">
                  <c:v>52</c:v>
                </c:pt>
              </c:numCache>
            </c:numRef>
          </c:val>
          <c:extLst>
            <c:ext xmlns:c16="http://schemas.microsoft.com/office/drawing/2014/chart" uri="{C3380CC4-5D6E-409C-BE32-E72D297353CC}">
              <c16:uniqueId val="{0000000E-D415-4FBE-85C0-971980C38200}"/>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1:22 2:13 3:26 4:20 5:19</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35A3-4B92-9805-D7E64F6FF550}"/>
              </c:ext>
            </c:extLst>
          </c:dPt>
          <c:cat>
            <c:multiLvlStrRef>
              <c:f>Sheet1!$A$2,Sheet1!$A$2,Sheet1!$A$2,Sheet1!$A$2,Sheet1!$A$2</c:f>
            </c:multiLvlStrRef>
          </c:cat>
          <c:val>
            <c:numRef>
              <c:f>Sheet1!$B$2</c:f>
              <c:numCache>
                <c:formatCode>General</c:formatCode>
                <c:ptCount val="1"/>
                <c:pt idx="0">
                  <c:v>22</c:v>
                </c:pt>
              </c:numCache>
            </c:numRef>
          </c:val>
          <c:extLst>
            <c:ext xmlns:c16="http://schemas.microsoft.com/office/drawing/2014/chart" uri="{C3380CC4-5D6E-409C-BE32-E72D297353CC}">
              <c16:uniqueId val="{00000002-35A3-4B92-9805-D7E64F6FF550}"/>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35A3-4B92-9805-D7E64F6FF550}"/>
              </c:ext>
            </c:extLst>
          </c:dPt>
          <c:cat>
            <c:multiLvlStrRef>
              <c:f>Sheet1!$A$2,Sheet1!$A$2,Sheet1!$A$2,Sheet1!$A$2,Sheet1!$A$2</c:f>
            </c:multiLvlStrRef>
          </c:cat>
          <c:val>
            <c:numRef>
              <c:f>Sheet1!$C$2</c:f>
              <c:numCache>
                <c:formatCode>General</c:formatCode>
                <c:ptCount val="1"/>
                <c:pt idx="0">
                  <c:v>13</c:v>
                </c:pt>
              </c:numCache>
            </c:numRef>
          </c:val>
          <c:extLst>
            <c:ext xmlns:c16="http://schemas.microsoft.com/office/drawing/2014/chart" uri="{C3380CC4-5D6E-409C-BE32-E72D297353CC}">
              <c16:uniqueId val="{00000005-35A3-4B92-9805-D7E64F6FF550}"/>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35A3-4B92-9805-D7E64F6FF550}"/>
              </c:ext>
            </c:extLst>
          </c:dPt>
          <c:cat>
            <c:multiLvlStrRef>
              <c:f>Sheet1!$A$2,Sheet1!$A$2,Sheet1!$A$2,Sheet1!$A$2,Sheet1!$A$2</c:f>
            </c:multiLvlStrRef>
          </c:cat>
          <c:val>
            <c:numRef>
              <c:f>Sheet1!$D$2</c:f>
              <c:numCache>
                <c:formatCode>General</c:formatCode>
                <c:ptCount val="1"/>
                <c:pt idx="0">
                  <c:v>26</c:v>
                </c:pt>
              </c:numCache>
            </c:numRef>
          </c:val>
          <c:extLst>
            <c:ext xmlns:c16="http://schemas.microsoft.com/office/drawing/2014/chart" uri="{C3380CC4-5D6E-409C-BE32-E72D297353CC}">
              <c16:uniqueId val="{00000008-35A3-4B92-9805-D7E64F6FF550}"/>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35A3-4B92-9805-D7E64F6FF550}"/>
              </c:ext>
            </c:extLst>
          </c:dPt>
          <c:cat>
            <c:multiLvlStrRef>
              <c:f>Sheet1!$A$2,Sheet1!$A$2,Sheet1!$A$2,Sheet1!$A$2,Sheet1!$A$2</c:f>
            </c:multiLvlStrRef>
          </c:cat>
          <c:val>
            <c:numRef>
              <c:f>Sheet1!$E$2</c:f>
              <c:numCache>
                <c:formatCode>General</c:formatCode>
                <c:ptCount val="1"/>
                <c:pt idx="0">
                  <c:v>20</c:v>
                </c:pt>
              </c:numCache>
            </c:numRef>
          </c:val>
          <c:extLst>
            <c:ext xmlns:c16="http://schemas.microsoft.com/office/drawing/2014/chart" uri="{C3380CC4-5D6E-409C-BE32-E72D297353CC}">
              <c16:uniqueId val="{0000000B-35A3-4B92-9805-D7E64F6FF550}"/>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35A3-4B92-9805-D7E64F6FF550}"/>
              </c:ext>
            </c:extLst>
          </c:dPt>
          <c:cat>
            <c:multiLvlStrRef>
              <c:f>Sheet1!$A$2,Sheet1!$A$2,Sheet1!$A$2,Sheet1!$A$2,Sheet1!$A$2</c:f>
            </c:multiLvlStrRef>
          </c:cat>
          <c:val>
            <c:numRef>
              <c:f>Sheet1!$F$2</c:f>
              <c:numCache>
                <c:formatCode>General</c:formatCode>
                <c:ptCount val="1"/>
                <c:pt idx="0">
                  <c:v>19</c:v>
                </c:pt>
              </c:numCache>
            </c:numRef>
          </c:val>
          <c:extLst>
            <c:ext xmlns:c16="http://schemas.microsoft.com/office/drawing/2014/chart" uri="{C3380CC4-5D6E-409C-BE32-E72D297353CC}">
              <c16:uniqueId val="{0000000E-35A3-4B92-9805-D7E64F6FF550}"/>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1-D3E7-45C4-90EF-B6447684FF00}"/>
              </c:ext>
            </c:extLst>
          </c:dPt>
          <c:dLbls>
            <c:dLbl>
              <c:idx val="0"/>
              <c:tx>
                <c:rich>
                  <a:bodyPr/>
                  <a:lstStyle/>
                  <a:p>
                    <a:r>
                      <a:rPr lang="en-US"/>
                      <a:t>43%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3E7-45C4-90EF-B6447684FF00}"/>
                </c:ext>
              </c:extLst>
            </c:dLbl>
            <c:spPr>
              <a:noFill/>
              <a:ln>
                <a:noFill/>
              </a:ln>
              <a:effectLst/>
            </c:spPr>
            <c:txPr>
              <a:bodyPr wrap="none"/>
              <a:lstStyle/>
              <a:p>
                <a:pPr>
                  <a:defRPr sz="1000" smtId="4294967295">
                    <a:solidFill>
                      <a:srgbClr val="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c:f>
              <c:strCache>
                <c:ptCount val="1"/>
                <c:pt idx="0">
                  <c:v>Engaged</c:v>
                </c:pt>
              </c:strCache>
            </c:strRef>
          </c:cat>
          <c:val>
            <c:numRef>
              <c:f>Sheet1!$B$2</c:f>
              <c:numCache>
                <c:formatCode>General</c:formatCode>
                <c:ptCount val="1"/>
                <c:pt idx="0">
                  <c:v>43</c:v>
                </c:pt>
              </c:numCache>
            </c:numRef>
          </c:val>
          <c:extLst>
            <c:ext xmlns:c16="http://schemas.microsoft.com/office/drawing/2014/chart" uri="{C3380CC4-5D6E-409C-BE32-E72D297353CC}">
              <c16:uniqueId val="{00000002-D3E7-45C4-90EF-B6447684FF00}"/>
            </c:ext>
          </c:extLst>
        </c:ser>
        <c:dLbls>
          <c:showLegendKey val="0"/>
          <c:showVal val="0"/>
          <c:showCatName val="0"/>
          <c:showSerName val="0"/>
          <c:showPercent val="0"/>
          <c:showBubbleSize val="0"/>
        </c:dLbls>
        <c:gapWidth val="50"/>
        <c:axId val="67451136"/>
        <c:axId val="66437120"/>
      </c:barChart>
      <c:catAx>
        <c:axId val="67451136"/>
        <c:scaling>
          <c:orientation val="minMax"/>
        </c:scaling>
        <c:delete val="0"/>
        <c:axPos val="l"/>
        <c:numFmt formatCode="General" sourceLinked="1"/>
        <c:majorTickMark val="none"/>
        <c:minorTickMark val="none"/>
        <c:tickLblPos val="nextTo"/>
        <c:txPr>
          <a:bodyPr/>
          <a:lstStyle/>
          <a:p>
            <a:pPr>
              <a:defRPr sz="1100" smtId="4294967295">
                <a:solidFill>
                  <a:srgbClr val="666666"/>
                </a:solidFill>
              </a:defRPr>
            </a:pPr>
            <a:endParaRPr lang="en-US"/>
          </a:p>
        </c:txPr>
        <c:crossAx val="66437120"/>
        <c:crosses val="autoZero"/>
        <c:auto val="0"/>
        <c:lblAlgn val="ctr"/>
        <c:lblOffset val="100"/>
        <c:noMultiLvlLbl val="0"/>
      </c:catAx>
      <c:valAx>
        <c:axId val="66437120"/>
        <c:scaling>
          <c:orientation val="minMax"/>
          <c:max val="100"/>
        </c:scaling>
        <c:delete val="1"/>
        <c:axPos val="b"/>
        <c:numFmt formatCode="General"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Column02</c:v>
                </c:pt>
              </c:strCache>
            </c:strRef>
          </c:tx>
          <c:dPt>
            <c:idx val="0"/>
            <c:bubble3D val="0"/>
            <c:spPr>
              <a:solidFill>
                <a:srgbClr val="C3DC73"/>
              </a:solidFill>
              <a:ln w="12700">
                <a:solidFill>
                  <a:srgbClr val="FFFFFF"/>
                </a:solidFill>
              </a:ln>
            </c:spPr>
            <c:extLst>
              <c:ext xmlns:c16="http://schemas.microsoft.com/office/drawing/2014/chart" uri="{C3380CC4-5D6E-409C-BE32-E72D297353CC}">
                <c16:uniqueId val="{00000001-EC56-41CD-A722-EA50D008BEE8}"/>
              </c:ext>
            </c:extLst>
          </c:dPt>
          <c:dPt>
            <c:idx val="1"/>
            <c:bubble3D val="0"/>
            <c:spPr>
              <a:solidFill>
                <a:srgbClr val="BBBBBB"/>
              </a:solidFill>
              <a:ln w="12700">
                <a:solidFill>
                  <a:srgbClr val="FFFFFF"/>
                </a:solidFill>
              </a:ln>
            </c:spPr>
            <c:extLst>
              <c:ext xmlns:c16="http://schemas.microsoft.com/office/drawing/2014/chart" uri="{C3380CC4-5D6E-409C-BE32-E72D297353CC}">
                <c16:uniqueId val="{00000003-EC56-41CD-A722-EA50D008BEE8}"/>
              </c:ext>
            </c:extLst>
          </c:dPt>
          <c:dPt>
            <c:idx val="2"/>
            <c:bubble3D val="0"/>
            <c:spPr>
              <a:noFill/>
            </c:spPr>
            <c:extLst>
              <c:ext xmlns:c16="http://schemas.microsoft.com/office/drawing/2014/chart" uri="{C3380CC4-5D6E-409C-BE32-E72D297353CC}">
                <c16:uniqueId val="{00000005-EC56-41CD-A722-EA50D008BEE8}"/>
              </c:ext>
            </c:extLst>
          </c:dPt>
          <c:cat>
            <c:multiLvlStrRef>
              <c:f>Sheet1!$A$2:$A$4</c:f>
            </c:multiLvlStrRef>
          </c:cat>
          <c:val>
            <c:numRef>
              <c:f>Sheet1!$B$2:$B$4</c:f>
              <c:numCache>
                <c:formatCode>General</c:formatCode>
                <c:ptCount val="3"/>
                <c:pt idx="0">
                  <c:v>5.4740000000000002</c:v>
                </c:pt>
                <c:pt idx="1">
                  <c:v>1.526</c:v>
                </c:pt>
                <c:pt idx="2">
                  <c:v>3</c:v>
                </c:pt>
              </c:numCache>
            </c:numRef>
          </c:val>
          <c:extLst>
            <c:ext xmlns:c16="http://schemas.microsoft.com/office/drawing/2014/chart" uri="{C3380CC4-5D6E-409C-BE32-E72D297353CC}">
              <c16:uniqueId val="{00000006-EC56-41CD-A722-EA50D008BEE8}"/>
            </c:ext>
          </c:extLst>
        </c:ser>
        <c:dLbls>
          <c:showLegendKey val="0"/>
          <c:showVal val="0"/>
          <c:showCatName val="0"/>
          <c:showSerName val="0"/>
          <c:showPercent val="0"/>
          <c:showBubbleSize val="0"/>
          <c:showLeaderLines val="0"/>
        </c:dLbls>
        <c:firstSliceAng val="233"/>
        <c:holeSize val="80"/>
      </c:doughnutChart>
    </c:plotArea>
    <c:plotVisOnly val="1"/>
    <c:dispBlanksAs val="zero"/>
    <c:showDLblsOverMax val="1"/>
  </c:chart>
  <c:txPr>
    <a:bodyPr/>
    <a:lstStyle/>
    <a:p>
      <a:pPr>
        <a:defRPr sz="1800" smtId="4294967295"/>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1:9 2:8 3:18 4:31 5:33</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754D-4A36-B5B8-2A517242A189}"/>
              </c:ext>
            </c:extLst>
          </c:dPt>
          <c:cat>
            <c:multiLvlStrRef>
              <c:f>Sheet1!$A$2,Sheet1!$A$2,Sheet1!$A$2,Sheet1!$A$2,Sheet1!$A$2</c:f>
            </c:multiLvlStrRef>
          </c:cat>
          <c:val>
            <c:numRef>
              <c:f>Sheet1!$B$2</c:f>
              <c:numCache>
                <c:formatCode>General</c:formatCode>
                <c:ptCount val="1"/>
                <c:pt idx="0">
                  <c:v>9</c:v>
                </c:pt>
              </c:numCache>
            </c:numRef>
          </c:val>
          <c:extLst>
            <c:ext xmlns:c16="http://schemas.microsoft.com/office/drawing/2014/chart" uri="{C3380CC4-5D6E-409C-BE32-E72D297353CC}">
              <c16:uniqueId val="{00000002-754D-4A36-B5B8-2A517242A189}"/>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754D-4A36-B5B8-2A517242A189}"/>
              </c:ext>
            </c:extLst>
          </c:dPt>
          <c:cat>
            <c:multiLvlStrRef>
              <c:f>Sheet1!$A$2,Sheet1!$A$2,Sheet1!$A$2,Sheet1!$A$2,Sheet1!$A$2</c:f>
            </c:multiLvlStrRef>
          </c:cat>
          <c:val>
            <c:numRef>
              <c:f>Sheet1!$C$2</c:f>
              <c:numCache>
                <c:formatCode>General</c:formatCode>
                <c:ptCount val="1"/>
                <c:pt idx="0">
                  <c:v>8</c:v>
                </c:pt>
              </c:numCache>
            </c:numRef>
          </c:val>
          <c:extLst>
            <c:ext xmlns:c16="http://schemas.microsoft.com/office/drawing/2014/chart" uri="{C3380CC4-5D6E-409C-BE32-E72D297353CC}">
              <c16:uniqueId val="{00000005-754D-4A36-B5B8-2A517242A189}"/>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754D-4A36-B5B8-2A517242A189}"/>
              </c:ext>
            </c:extLst>
          </c:dPt>
          <c:cat>
            <c:multiLvlStrRef>
              <c:f>Sheet1!$A$2,Sheet1!$A$2,Sheet1!$A$2,Sheet1!$A$2,Sheet1!$A$2</c:f>
            </c:multiLvlStrRef>
          </c:cat>
          <c:val>
            <c:numRef>
              <c:f>Sheet1!$D$2</c:f>
              <c:numCache>
                <c:formatCode>General</c:formatCode>
                <c:ptCount val="1"/>
                <c:pt idx="0">
                  <c:v>18</c:v>
                </c:pt>
              </c:numCache>
            </c:numRef>
          </c:val>
          <c:extLst>
            <c:ext xmlns:c16="http://schemas.microsoft.com/office/drawing/2014/chart" uri="{C3380CC4-5D6E-409C-BE32-E72D297353CC}">
              <c16:uniqueId val="{00000008-754D-4A36-B5B8-2A517242A189}"/>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754D-4A36-B5B8-2A517242A189}"/>
              </c:ext>
            </c:extLst>
          </c:dPt>
          <c:cat>
            <c:multiLvlStrRef>
              <c:f>Sheet1!$A$2,Sheet1!$A$2,Sheet1!$A$2,Sheet1!$A$2,Sheet1!$A$2</c:f>
            </c:multiLvlStrRef>
          </c:cat>
          <c:val>
            <c:numRef>
              <c:f>Sheet1!$E$2</c:f>
              <c:numCache>
                <c:formatCode>General</c:formatCode>
                <c:ptCount val="1"/>
                <c:pt idx="0">
                  <c:v>31</c:v>
                </c:pt>
              </c:numCache>
            </c:numRef>
          </c:val>
          <c:extLst>
            <c:ext xmlns:c16="http://schemas.microsoft.com/office/drawing/2014/chart" uri="{C3380CC4-5D6E-409C-BE32-E72D297353CC}">
              <c16:uniqueId val="{0000000B-754D-4A36-B5B8-2A517242A189}"/>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754D-4A36-B5B8-2A517242A189}"/>
              </c:ext>
            </c:extLst>
          </c:dPt>
          <c:cat>
            <c:multiLvlStrRef>
              <c:f>Sheet1!$A$2,Sheet1!$A$2,Sheet1!$A$2,Sheet1!$A$2,Sheet1!$A$2</c:f>
            </c:multiLvlStrRef>
          </c:cat>
          <c:val>
            <c:numRef>
              <c:f>Sheet1!$F$2</c:f>
              <c:numCache>
                <c:formatCode>General</c:formatCode>
                <c:ptCount val="1"/>
                <c:pt idx="0">
                  <c:v>33</c:v>
                </c:pt>
              </c:numCache>
            </c:numRef>
          </c:val>
          <c:extLst>
            <c:ext xmlns:c16="http://schemas.microsoft.com/office/drawing/2014/chart" uri="{C3380CC4-5D6E-409C-BE32-E72D297353CC}">
              <c16:uniqueId val="{0000000E-754D-4A36-B5B8-2A517242A189}"/>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1:0 2:6 3:13 4:46 5:36</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DB46-4ACD-8606-01FD5AADAF1C}"/>
              </c:ext>
            </c:extLst>
          </c:dPt>
          <c:cat>
            <c:multiLvlStrRef>
              <c:f>Sheet1!$A$2,Sheet1!$A$2,Sheet1!$A$2,Sheet1!$A$2,Sheet1!$A$2</c:f>
            </c:multiLvlStrRef>
          </c:cat>
          <c:val>
            <c:numRef>
              <c:f>Sheet1!$B$2</c:f>
              <c:numCache>
                <c:formatCode>General</c:formatCode>
                <c:ptCount val="1"/>
                <c:pt idx="0">
                  <c:v>0</c:v>
                </c:pt>
              </c:numCache>
            </c:numRef>
          </c:val>
          <c:extLst>
            <c:ext xmlns:c16="http://schemas.microsoft.com/office/drawing/2014/chart" uri="{C3380CC4-5D6E-409C-BE32-E72D297353CC}">
              <c16:uniqueId val="{00000002-DB46-4ACD-8606-01FD5AADAF1C}"/>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DB46-4ACD-8606-01FD5AADAF1C}"/>
              </c:ext>
            </c:extLst>
          </c:dPt>
          <c:cat>
            <c:multiLvlStrRef>
              <c:f>Sheet1!$A$2,Sheet1!$A$2,Sheet1!$A$2,Sheet1!$A$2,Sheet1!$A$2</c:f>
            </c:multiLvlStrRef>
          </c:cat>
          <c:val>
            <c:numRef>
              <c:f>Sheet1!$C$2</c:f>
              <c:numCache>
                <c:formatCode>General</c:formatCode>
                <c:ptCount val="1"/>
                <c:pt idx="0">
                  <c:v>6</c:v>
                </c:pt>
              </c:numCache>
            </c:numRef>
          </c:val>
          <c:extLst>
            <c:ext xmlns:c16="http://schemas.microsoft.com/office/drawing/2014/chart" uri="{C3380CC4-5D6E-409C-BE32-E72D297353CC}">
              <c16:uniqueId val="{00000005-DB46-4ACD-8606-01FD5AADAF1C}"/>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DB46-4ACD-8606-01FD5AADAF1C}"/>
              </c:ext>
            </c:extLst>
          </c:dPt>
          <c:cat>
            <c:multiLvlStrRef>
              <c:f>Sheet1!$A$2,Sheet1!$A$2,Sheet1!$A$2,Sheet1!$A$2,Sheet1!$A$2</c:f>
            </c:multiLvlStrRef>
          </c:cat>
          <c:val>
            <c:numRef>
              <c:f>Sheet1!$D$2</c:f>
              <c:numCache>
                <c:formatCode>General</c:formatCode>
                <c:ptCount val="1"/>
                <c:pt idx="0">
                  <c:v>13</c:v>
                </c:pt>
              </c:numCache>
            </c:numRef>
          </c:val>
          <c:extLst>
            <c:ext xmlns:c16="http://schemas.microsoft.com/office/drawing/2014/chart" uri="{C3380CC4-5D6E-409C-BE32-E72D297353CC}">
              <c16:uniqueId val="{00000008-DB46-4ACD-8606-01FD5AADAF1C}"/>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DB46-4ACD-8606-01FD5AADAF1C}"/>
              </c:ext>
            </c:extLst>
          </c:dPt>
          <c:cat>
            <c:multiLvlStrRef>
              <c:f>Sheet1!$A$2,Sheet1!$A$2,Sheet1!$A$2,Sheet1!$A$2,Sheet1!$A$2</c:f>
            </c:multiLvlStrRef>
          </c:cat>
          <c:val>
            <c:numRef>
              <c:f>Sheet1!$E$2</c:f>
              <c:numCache>
                <c:formatCode>General</c:formatCode>
                <c:ptCount val="1"/>
                <c:pt idx="0">
                  <c:v>46</c:v>
                </c:pt>
              </c:numCache>
            </c:numRef>
          </c:val>
          <c:extLst>
            <c:ext xmlns:c16="http://schemas.microsoft.com/office/drawing/2014/chart" uri="{C3380CC4-5D6E-409C-BE32-E72D297353CC}">
              <c16:uniqueId val="{0000000B-DB46-4ACD-8606-01FD5AADAF1C}"/>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DB46-4ACD-8606-01FD5AADAF1C}"/>
              </c:ext>
            </c:extLst>
          </c:dPt>
          <c:cat>
            <c:multiLvlStrRef>
              <c:f>Sheet1!$A$2,Sheet1!$A$2,Sheet1!$A$2,Sheet1!$A$2,Sheet1!$A$2</c:f>
            </c:multiLvlStrRef>
          </c:cat>
          <c:val>
            <c:numRef>
              <c:f>Sheet1!$F$2</c:f>
              <c:numCache>
                <c:formatCode>General</c:formatCode>
                <c:ptCount val="1"/>
                <c:pt idx="0">
                  <c:v>36</c:v>
                </c:pt>
              </c:numCache>
            </c:numRef>
          </c:val>
          <c:extLst>
            <c:ext xmlns:c16="http://schemas.microsoft.com/office/drawing/2014/chart" uri="{C3380CC4-5D6E-409C-BE32-E72D297353CC}">
              <c16:uniqueId val="{0000000E-DB46-4ACD-8606-01FD5AADAF1C}"/>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1:8 2:18 3:22 4:35 5:18</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832D-49EA-BD99-9B6ADBA7B937}"/>
              </c:ext>
            </c:extLst>
          </c:dPt>
          <c:cat>
            <c:multiLvlStrRef>
              <c:f>Sheet1!$A$2,Sheet1!$A$2,Sheet1!$A$2,Sheet1!$A$2,Sheet1!$A$2</c:f>
            </c:multiLvlStrRef>
          </c:cat>
          <c:val>
            <c:numRef>
              <c:f>Sheet1!$B$2</c:f>
              <c:numCache>
                <c:formatCode>General</c:formatCode>
                <c:ptCount val="1"/>
                <c:pt idx="0">
                  <c:v>8</c:v>
                </c:pt>
              </c:numCache>
            </c:numRef>
          </c:val>
          <c:extLst>
            <c:ext xmlns:c16="http://schemas.microsoft.com/office/drawing/2014/chart" uri="{C3380CC4-5D6E-409C-BE32-E72D297353CC}">
              <c16:uniqueId val="{00000002-832D-49EA-BD99-9B6ADBA7B937}"/>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832D-49EA-BD99-9B6ADBA7B937}"/>
              </c:ext>
            </c:extLst>
          </c:dPt>
          <c:cat>
            <c:multiLvlStrRef>
              <c:f>Sheet1!$A$2,Sheet1!$A$2,Sheet1!$A$2,Sheet1!$A$2,Sheet1!$A$2</c:f>
            </c:multiLvlStrRef>
          </c:cat>
          <c:val>
            <c:numRef>
              <c:f>Sheet1!$C$2</c:f>
              <c:numCache>
                <c:formatCode>General</c:formatCode>
                <c:ptCount val="1"/>
                <c:pt idx="0">
                  <c:v>18</c:v>
                </c:pt>
              </c:numCache>
            </c:numRef>
          </c:val>
          <c:extLst>
            <c:ext xmlns:c16="http://schemas.microsoft.com/office/drawing/2014/chart" uri="{C3380CC4-5D6E-409C-BE32-E72D297353CC}">
              <c16:uniqueId val="{00000005-832D-49EA-BD99-9B6ADBA7B937}"/>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832D-49EA-BD99-9B6ADBA7B937}"/>
              </c:ext>
            </c:extLst>
          </c:dPt>
          <c:cat>
            <c:multiLvlStrRef>
              <c:f>Sheet1!$A$2,Sheet1!$A$2,Sheet1!$A$2,Sheet1!$A$2,Sheet1!$A$2</c:f>
            </c:multiLvlStrRef>
          </c:cat>
          <c:val>
            <c:numRef>
              <c:f>Sheet1!$D$2</c:f>
              <c:numCache>
                <c:formatCode>General</c:formatCode>
                <c:ptCount val="1"/>
                <c:pt idx="0">
                  <c:v>22</c:v>
                </c:pt>
              </c:numCache>
            </c:numRef>
          </c:val>
          <c:extLst>
            <c:ext xmlns:c16="http://schemas.microsoft.com/office/drawing/2014/chart" uri="{C3380CC4-5D6E-409C-BE32-E72D297353CC}">
              <c16:uniqueId val="{00000008-832D-49EA-BD99-9B6ADBA7B937}"/>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832D-49EA-BD99-9B6ADBA7B937}"/>
              </c:ext>
            </c:extLst>
          </c:dPt>
          <c:cat>
            <c:multiLvlStrRef>
              <c:f>Sheet1!$A$2,Sheet1!$A$2,Sheet1!$A$2,Sheet1!$A$2,Sheet1!$A$2</c:f>
            </c:multiLvlStrRef>
          </c:cat>
          <c:val>
            <c:numRef>
              <c:f>Sheet1!$E$2</c:f>
              <c:numCache>
                <c:formatCode>General</c:formatCode>
                <c:ptCount val="1"/>
                <c:pt idx="0">
                  <c:v>35</c:v>
                </c:pt>
              </c:numCache>
            </c:numRef>
          </c:val>
          <c:extLst>
            <c:ext xmlns:c16="http://schemas.microsoft.com/office/drawing/2014/chart" uri="{C3380CC4-5D6E-409C-BE32-E72D297353CC}">
              <c16:uniqueId val="{0000000B-832D-49EA-BD99-9B6ADBA7B937}"/>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832D-49EA-BD99-9B6ADBA7B937}"/>
              </c:ext>
            </c:extLst>
          </c:dPt>
          <c:cat>
            <c:multiLvlStrRef>
              <c:f>Sheet1!$A$2,Sheet1!$A$2,Sheet1!$A$2,Sheet1!$A$2,Sheet1!$A$2</c:f>
            </c:multiLvlStrRef>
          </c:cat>
          <c:val>
            <c:numRef>
              <c:f>Sheet1!$F$2</c:f>
              <c:numCache>
                <c:formatCode>General</c:formatCode>
                <c:ptCount val="1"/>
                <c:pt idx="0">
                  <c:v>18</c:v>
                </c:pt>
              </c:numCache>
            </c:numRef>
          </c:val>
          <c:extLst>
            <c:ext xmlns:c16="http://schemas.microsoft.com/office/drawing/2014/chart" uri="{C3380CC4-5D6E-409C-BE32-E72D297353CC}">
              <c16:uniqueId val="{0000000E-832D-49EA-BD99-9B6ADBA7B937}"/>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1:4 2:13 3:26 4:41 5:16</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B28E-404F-8E33-BB416F60358E}"/>
              </c:ext>
            </c:extLst>
          </c:dPt>
          <c:cat>
            <c:multiLvlStrRef>
              <c:f>Sheet1!$A$2,Sheet1!$A$2,Sheet1!$A$2,Sheet1!$A$2,Sheet1!$A$2</c:f>
            </c:multiLvlStrRef>
          </c:cat>
          <c:val>
            <c:numRef>
              <c:f>Sheet1!$B$2</c:f>
              <c:numCache>
                <c:formatCode>General</c:formatCode>
                <c:ptCount val="1"/>
                <c:pt idx="0">
                  <c:v>4</c:v>
                </c:pt>
              </c:numCache>
            </c:numRef>
          </c:val>
          <c:extLst>
            <c:ext xmlns:c16="http://schemas.microsoft.com/office/drawing/2014/chart" uri="{C3380CC4-5D6E-409C-BE32-E72D297353CC}">
              <c16:uniqueId val="{00000002-B28E-404F-8E33-BB416F60358E}"/>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B28E-404F-8E33-BB416F60358E}"/>
              </c:ext>
            </c:extLst>
          </c:dPt>
          <c:cat>
            <c:multiLvlStrRef>
              <c:f>Sheet1!$A$2,Sheet1!$A$2,Sheet1!$A$2,Sheet1!$A$2,Sheet1!$A$2</c:f>
            </c:multiLvlStrRef>
          </c:cat>
          <c:val>
            <c:numRef>
              <c:f>Sheet1!$C$2</c:f>
              <c:numCache>
                <c:formatCode>General</c:formatCode>
                <c:ptCount val="1"/>
                <c:pt idx="0">
                  <c:v>13</c:v>
                </c:pt>
              </c:numCache>
            </c:numRef>
          </c:val>
          <c:extLst>
            <c:ext xmlns:c16="http://schemas.microsoft.com/office/drawing/2014/chart" uri="{C3380CC4-5D6E-409C-BE32-E72D297353CC}">
              <c16:uniqueId val="{00000005-B28E-404F-8E33-BB416F60358E}"/>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B28E-404F-8E33-BB416F60358E}"/>
              </c:ext>
            </c:extLst>
          </c:dPt>
          <c:cat>
            <c:multiLvlStrRef>
              <c:f>Sheet1!$A$2,Sheet1!$A$2,Sheet1!$A$2,Sheet1!$A$2,Sheet1!$A$2</c:f>
            </c:multiLvlStrRef>
          </c:cat>
          <c:val>
            <c:numRef>
              <c:f>Sheet1!$D$2</c:f>
              <c:numCache>
                <c:formatCode>General</c:formatCode>
                <c:ptCount val="1"/>
                <c:pt idx="0">
                  <c:v>26</c:v>
                </c:pt>
              </c:numCache>
            </c:numRef>
          </c:val>
          <c:extLst>
            <c:ext xmlns:c16="http://schemas.microsoft.com/office/drawing/2014/chart" uri="{C3380CC4-5D6E-409C-BE32-E72D297353CC}">
              <c16:uniqueId val="{00000008-B28E-404F-8E33-BB416F60358E}"/>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B28E-404F-8E33-BB416F60358E}"/>
              </c:ext>
            </c:extLst>
          </c:dPt>
          <c:cat>
            <c:multiLvlStrRef>
              <c:f>Sheet1!$A$2,Sheet1!$A$2,Sheet1!$A$2,Sheet1!$A$2,Sheet1!$A$2</c:f>
            </c:multiLvlStrRef>
          </c:cat>
          <c:val>
            <c:numRef>
              <c:f>Sheet1!$E$2</c:f>
              <c:numCache>
                <c:formatCode>General</c:formatCode>
                <c:ptCount val="1"/>
                <c:pt idx="0">
                  <c:v>41</c:v>
                </c:pt>
              </c:numCache>
            </c:numRef>
          </c:val>
          <c:extLst>
            <c:ext xmlns:c16="http://schemas.microsoft.com/office/drawing/2014/chart" uri="{C3380CC4-5D6E-409C-BE32-E72D297353CC}">
              <c16:uniqueId val="{0000000B-B28E-404F-8E33-BB416F60358E}"/>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B28E-404F-8E33-BB416F60358E}"/>
              </c:ext>
            </c:extLst>
          </c:dPt>
          <c:cat>
            <c:multiLvlStrRef>
              <c:f>Sheet1!$A$2,Sheet1!$A$2,Sheet1!$A$2,Sheet1!$A$2,Sheet1!$A$2</c:f>
            </c:multiLvlStrRef>
          </c:cat>
          <c:val>
            <c:numRef>
              <c:f>Sheet1!$F$2</c:f>
              <c:numCache>
                <c:formatCode>General</c:formatCode>
                <c:ptCount val="1"/>
                <c:pt idx="0">
                  <c:v>16</c:v>
                </c:pt>
              </c:numCache>
            </c:numRef>
          </c:val>
          <c:extLst>
            <c:ext xmlns:c16="http://schemas.microsoft.com/office/drawing/2014/chart" uri="{C3380CC4-5D6E-409C-BE32-E72D297353CC}">
              <c16:uniqueId val="{0000000E-B28E-404F-8E33-BB416F60358E}"/>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1:7 2:7 3:24 4:38 5:24</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DAF1-42C1-B36F-48CA9FD04947}"/>
              </c:ext>
            </c:extLst>
          </c:dPt>
          <c:cat>
            <c:multiLvlStrRef>
              <c:f>Sheet1!$A$2,Sheet1!$A$2,Sheet1!$A$2,Sheet1!$A$2,Sheet1!$A$2</c:f>
            </c:multiLvlStrRef>
          </c:cat>
          <c:val>
            <c:numRef>
              <c:f>Sheet1!$B$2</c:f>
              <c:numCache>
                <c:formatCode>General</c:formatCode>
                <c:ptCount val="1"/>
                <c:pt idx="0">
                  <c:v>7</c:v>
                </c:pt>
              </c:numCache>
            </c:numRef>
          </c:val>
          <c:extLst>
            <c:ext xmlns:c16="http://schemas.microsoft.com/office/drawing/2014/chart" uri="{C3380CC4-5D6E-409C-BE32-E72D297353CC}">
              <c16:uniqueId val="{00000002-DAF1-42C1-B36F-48CA9FD04947}"/>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DAF1-42C1-B36F-48CA9FD04947}"/>
              </c:ext>
            </c:extLst>
          </c:dPt>
          <c:cat>
            <c:multiLvlStrRef>
              <c:f>Sheet1!$A$2,Sheet1!$A$2,Sheet1!$A$2,Sheet1!$A$2,Sheet1!$A$2</c:f>
            </c:multiLvlStrRef>
          </c:cat>
          <c:val>
            <c:numRef>
              <c:f>Sheet1!$C$2</c:f>
              <c:numCache>
                <c:formatCode>General</c:formatCode>
                <c:ptCount val="1"/>
                <c:pt idx="0">
                  <c:v>7</c:v>
                </c:pt>
              </c:numCache>
            </c:numRef>
          </c:val>
          <c:extLst>
            <c:ext xmlns:c16="http://schemas.microsoft.com/office/drawing/2014/chart" uri="{C3380CC4-5D6E-409C-BE32-E72D297353CC}">
              <c16:uniqueId val="{00000005-DAF1-42C1-B36F-48CA9FD04947}"/>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DAF1-42C1-B36F-48CA9FD04947}"/>
              </c:ext>
            </c:extLst>
          </c:dPt>
          <c:cat>
            <c:multiLvlStrRef>
              <c:f>Sheet1!$A$2,Sheet1!$A$2,Sheet1!$A$2,Sheet1!$A$2,Sheet1!$A$2</c:f>
            </c:multiLvlStrRef>
          </c:cat>
          <c:val>
            <c:numRef>
              <c:f>Sheet1!$D$2</c:f>
              <c:numCache>
                <c:formatCode>General</c:formatCode>
                <c:ptCount val="1"/>
                <c:pt idx="0">
                  <c:v>24</c:v>
                </c:pt>
              </c:numCache>
            </c:numRef>
          </c:val>
          <c:extLst>
            <c:ext xmlns:c16="http://schemas.microsoft.com/office/drawing/2014/chart" uri="{C3380CC4-5D6E-409C-BE32-E72D297353CC}">
              <c16:uniqueId val="{00000008-DAF1-42C1-B36F-48CA9FD04947}"/>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DAF1-42C1-B36F-48CA9FD04947}"/>
              </c:ext>
            </c:extLst>
          </c:dPt>
          <c:cat>
            <c:multiLvlStrRef>
              <c:f>Sheet1!$A$2,Sheet1!$A$2,Sheet1!$A$2,Sheet1!$A$2,Sheet1!$A$2</c:f>
            </c:multiLvlStrRef>
          </c:cat>
          <c:val>
            <c:numRef>
              <c:f>Sheet1!$E$2</c:f>
              <c:numCache>
                <c:formatCode>General</c:formatCode>
                <c:ptCount val="1"/>
                <c:pt idx="0">
                  <c:v>38</c:v>
                </c:pt>
              </c:numCache>
            </c:numRef>
          </c:val>
          <c:extLst>
            <c:ext xmlns:c16="http://schemas.microsoft.com/office/drawing/2014/chart" uri="{C3380CC4-5D6E-409C-BE32-E72D297353CC}">
              <c16:uniqueId val="{0000000B-DAF1-42C1-B36F-48CA9FD04947}"/>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DAF1-42C1-B36F-48CA9FD04947}"/>
              </c:ext>
            </c:extLst>
          </c:dPt>
          <c:cat>
            <c:multiLvlStrRef>
              <c:f>Sheet1!$A$2,Sheet1!$A$2,Sheet1!$A$2,Sheet1!$A$2,Sheet1!$A$2</c:f>
            </c:multiLvlStrRef>
          </c:cat>
          <c:val>
            <c:numRef>
              <c:f>Sheet1!$F$2</c:f>
              <c:numCache>
                <c:formatCode>General</c:formatCode>
                <c:ptCount val="1"/>
                <c:pt idx="0">
                  <c:v>24</c:v>
                </c:pt>
              </c:numCache>
            </c:numRef>
          </c:val>
          <c:extLst>
            <c:ext xmlns:c16="http://schemas.microsoft.com/office/drawing/2014/chart" uri="{C3380CC4-5D6E-409C-BE32-E72D297353CC}">
              <c16:uniqueId val="{0000000E-DAF1-42C1-B36F-48CA9FD04947}"/>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1:0 2:3 3:18 4:44 5:34</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FA26-43C2-8D4C-3FEEF9A4325B}"/>
              </c:ext>
            </c:extLst>
          </c:dPt>
          <c:cat>
            <c:multiLvlStrRef>
              <c:f>Sheet1!$A$2,Sheet1!$A$2,Sheet1!$A$2,Sheet1!$A$2,Sheet1!$A$2</c:f>
            </c:multiLvlStrRef>
          </c:cat>
          <c:val>
            <c:numRef>
              <c:f>Sheet1!$B$2</c:f>
              <c:numCache>
                <c:formatCode>General</c:formatCode>
                <c:ptCount val="1"/>
                <c:pt idx="0">
                  <c:v>0</c:v>
                </c:pt>
              </c:numCache>
            </c:numRef>
          </c:val>
          <c:extLst>
            <c:ext xmlns:c16="http://schemas.microsoft.com/office/drawing/2014/chart" uri="{C3380CC4-5D6E-409C-BE32-E72D297353CC}">
              <c16:uniqueId val="{00000002-FA26-43C2-8D4C-3FEEF9A4325B}"/>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FA26-43C2-8D4C-3FEEF9A4325B}"/>
              </c:ext>
            </c:extLst>
          </c:dPt>
          <c:cat>
            <c:multiLvlStrRef>
              <c:f>Sheet1!$A$2,Sheet1!$A$2,Sheet1!$A$2,Sheet1!$A$2,Sheet1!$A$2</c:f>
            </c:multiLvlStrRef>
          </c:cat>
          <c:val>
            <c:numRef>
              <c:f>Sheet1!$C$2</c:f>
              <c:numCache>
                <c:formatCode>General</c:formatCode>
                <c:ptCount val="1"/>
                <c:pt idx="0">
                  <c:v>3</c:v>
                </c:pt>
              </c:numCache>
            </c:numRef>
          </c:val>
          <c:extLst>
            <c:ext xmlns:c16="http://schemas.microsoft.com/office/drawing/2014/chart" uri="{C3380CC4-5D6E-409C-BE32-E72D297353CC}">
              <c16:uniqueId val="{00000005-FA26-43C2-8D4C-3FEEF9A4325B}"/>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FA26-43C2-8D4C-3FEEF9A4325B}"/>
              </c:ext>
            </c:extLst>
          </c:dPt>
          <c:cat>
            <c:multiLvlStrRef>
              <c:f>Sheet1!$A$2,Sheet1!$A$2,Sheet1!$A$2,Sheet1!$A$2,Sheet1!$A$2</c:f>
            </c:multiLvlStrRef>
          </c:cat>
          <c:val>
            <c:numRef>
              <c:f>Sheet1!$D$2</c:f>
              <c:numCache>
                <c:formatCode>General</c:formatCode>
                <c:ptCount val="1"/>
                <c:pt idx="0">
                  <c:v>18</c:v>
                </c:pt>
              </c:numCache>
            </c:numRef>
          </c:val>
          <c:extLst>
            <c:ext xmlns:c16="http://schemas.microsoft.com/office/drawing/2014/chart" uri="{C3380CC4-5D6E-409C-BE32-E72D297353CC}">
              <c16:uniqueId val="{00000008-FA26-43C2-8D4C-3FEEF9A4325B}"/>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FA26-43C2-8D4C-3FEEF9A4325B}"/>
              </c:ext>
            </c:extLst>
          </c:dPt>
          <c:cat>
            <c:multiLvlStrRef>
              <c:f>Sheet1!$A$2,Sheet1!$A$2,Sheet1!$A$2,Sheet1!$A$2,Sheet1!$A$2</c:f>
            </c:multiLvlStrRef>
          </c:cat>
          <c:val>
            <c:numRef>
              <c:f>Sheet1!$E$2</c:f>
              <c:numCache>
                <c:formatCode>General</c:formatCode>
                <c:ptCount val="1"/>
                <c:pt idx="0">
                  <c:v>44</c:v>
                </c:pt>
              </c:numCache>
            </c:numRef>
          </c:val>
          <c:extLst>
            <c:ext xmlns:c16="http://schemas.microsoft.com/office/drawing/2014/chart" uri="{C3380CC4-5D6E-409C-BE32-E72D297353CC}">
              <c16:uniqueId val="{0000000B-FA26-43C2-8D4C-3FEEF9A4325B}"/>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FA26-43C2-8D4C-3FEEF9A4325B}"/>
              </c:ext>
            </c:extLst>
          </c:dPt>
          <c:cat>
            <c:multiLvlStrRef>
              <c:f>Sheet1!$A$2,Sheet1!$A$2,Sheet1!$A$2,Sheet1!$A$2,Sheet1!$A$2</c:f>
            </c:multiLvlStrRef>
          </c:cat>
          <c:val>
            <c:numRef>
              <c:f>Sheet1!$F$2</c:f>
              <c:numCache>
                <c:formatCode>General</c:formatCode>
                <c:ptCount val="1"/>
                <c:pt idx="0">
                  <c:v>34</c:v>
                </c:pt>
              </c:numCache>
            </c:numRef>
          </c:val>
          <c:extLst>
            <c:ext xmlns:c16="http://schemas.microsoft.com/office/drawing/2014/chart" uri="{C3380CC4-5D6E-409C-BE32-E72D297353CC}">
              <c16:uniqueId val="{0000000E-FA26-43C2-8D4C-3FEEF9A4325B}"/>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1:8 2:10 3:23 4:37 5:22</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F311-48DC-B7C4-1439CC16C1EA}"/>
              </c:ext>
            </c:extLst>
          </c:dPt>
          <c:cat>
            <c:multiLvlStrRef>
              <c:f>Sheet1!$A$2,Sheet1!$A$2,Sheet1!$A$2,Sheet1!$A$2,Sheet1!$A$2</c:f>
            </c:multiLvlStrRef>
          </c:cat>
          <c:val>
            <c:numRef>
              <c:f>Sheet1!$B$2</c:f>
              <c:numCache>
                <c:formatCode>General</c:formatCode>
                <c:ptCount val="1"/>
                <c:pt idx="0">
                  <c:v>8</c:v>
                </c:pt>
              </c:numCache>
            </c:numRef>
          </c:val>
          <c:extLst>
            <c:ext xmlns:c16="http://schemas.microsoft.com/office/drawing/2014/chart" uri="{C3380CC4-5D6E-409C-BE32-E72D297353CC}">
              <c16:uniqueId val="{00000002-F311-48DC-B7C4-1439CC16C1EA}"/>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F311-48DC-B7C4-1439CC16C1EA}"/>
              </c:ext>
            </c:extLst>
          </c:dPt>
          <c:cat>
            <c:multiLvlStrRef>
              <c:f>Sheet1!$A$2,Sheet1!$A$2,Sheet1!$A$2,Sheet1!$A$2,Sheet1!$A$2</c:f>
            </c:multiLvlStrRef>
          </c:cat>
          <c:val>
            <c:numRef>
              <c:f>Sheet1!$C$2</c:f>
              <c:numCache>
                <c:formatCode>General</c:formatCode>
                <c:ptCount val="1"/>
                <c:pt idx="0">
                  <c:v>10</c:v>
                </c:pt>
              </c:numCache>
            </c:numRef>
          </c:val>
          <c:extLst>
            <c:ext xmlns:c16="http://schemas.microsoft.com/office/drawing/2014/chart" uri="{C3380CC4-5D6E-409C-BE32-E72D297353CC}">
              <c16:uniqueId val="{00000005-F311-48DC-B7C4-1439CC16C1EA}"/>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F311-48DC-B7C4-1439CC16C1EA}"/>
              </c:ext>
            </c:extLst>
          </c:dPt>
          <c:cat>
            <c:multiLvlStrRef>
              <c:f>Sheet1!$A$2,Sheet1!$A$2,Sheet1!$A$2,Sheet1!$A$2,Sheet1!$A$2</c:f>
            </c:multiLvlStrRef>
          </c:cat>
          <c:val>
            <c:numRef>
              <c:f>Sheet1!$D$2</c:f>
              <c:numCache>
                <c:formatCode>General</c:formatCode>
                <c:ptCount val="1"/>
                <c:pt idx="0">
                  <c:v>23</c:v>
                </c:pt>
              </c:numCache>
            </c:numRef>
          </c:val>
          <c:extLst>
            <c:ext xmlns:c16="http://schemas.microsoft.com/office/drawing/2014/chart" uri="{C3380CC4-5D6E-409C-BE32-E72D297353CC}">
              <c16:uniqueId val="{00000008-F311-48DC-B7C4-1439CC16C1EA}"/>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F311-48DC-B7C4-1439CC16C1EA}"/>
              </c:ext>
            </c:extLst>
          </c:dPt>
          <c:cat>
            <c:multiLvlStrRef>
              <c:f>Sheet1!$A$2,Sheet1!$A$2,Sheet1!$A$2,Sheet1!$A$2,Sheet1!$A$2</c:f>
            </c:multiLvlStrRef>
          </c:cat>
          <c:val>
            <c:numRef>
              <c:f>Sheet1!$E$2</c:f>
              <c:numCache>
                <c:formatCode>General</c:formatCode>
                <c:ptCount val="1"/>
                <c:pt idx="0">
                  <c:v>37</c:v>
                </c:pt>
              </c:numCache>
            </c:numRef>
          </c:val>
          <c:extLst>
            <c:ext xmlns:c16="http://schemas.microsoft.com/office/drawing/2014/chart" uri="{C3380CC4-5D6E-409C-BE32-E72D297353CC}">
              <c16:uniqueId val="{0000000B-F311-48DC-B7C4-1439CC16C1EA}"/>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F311-48DC-B7C4-1439CC16C1EA}"/>
              </c:ext>
            </c:extLst>
          </c:dPt>
          <c:cat>
            <c:multiLvlStrRef>
              <c:f>Sheet1!$A$2,Sheet1!$A$2,Sheet1!$A$2,Sheet1!$A$2,Sheet1!$A$2</c:f>
            </c:multiLvlStrRef>
          </c:cat>
          <c:val>
            <c:numRef>
              <c:f>Sheet1!$F$2</c:f>
              <c:numCache>
                <c:formatCode>General</c:formatCode>
                <c:ptCount val="1"/>
                <c:pt idx="0">
                  <c:v>22</c:v>
                </c:pt>
              </c:numCache>
            </c:numRef>
          </c:val>
          <c:extLst>
            <c:ext xmlns:c16="http://schemas.microsoft.com/office/drawing/2014/chart" uri="{C3380CC4-5D6E-409C-BE32-E72D297353CC}">
              <c16:uniqueId val="{0000000E-F311-48DC-B7C4-1439CC16C1EA}"/>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Column02</c:v>
                </c:pt>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1-C2D9-48E3-8B41-E4F29446E43A}"/>
              </c:ext>
            </c:extLst>
          </c:dPt>
          <c:dLbls>
            <c:dLbl>
              <c:idx val="0"/>
              <c:tx>
                <c:rich>
                  <a:bodyPr/>
                  <a:lstStyle/>
                  <a:p>
                    <a:r>
                      <a:rPr lang="en-US"/>
                      <a:t>43%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2D9-48E3-8B41-E4F29446E43A}"/>
                </c:ext>
              </c:extLst>
            </c:dLbl>
            <c:spPr>
              <a:noFill/>
              <a:ln>
                <a:noFill/>
              </a:ln>
              <a:effectLst/>
            </c:spPr>
            <c:txPr>
              <a:bodyPr wrap="none"/>
              <a:lstStyle/>
              <a:p>
                <a:pPr>
                  <a:defRPr sz="1000" smtId="4294967295">
                    <a:solidFill>
                      <a:srgbClr val="000000"/>
                    </a:solidFill>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cat>
            <c:strRef>
              <c:f>Sheet1!$A$2</c:f>
              <c:strCache>
                <c:ptCount val="1"/>
                <c:pt idx="0">
                  <c:v>Engaged</c:v>
                </c:pt>
              </c:strCache>
            </c:strRef>
          </c:cat>
          <c:val>
            <c:numRef>
              <c:f>Sheet1!$B$2</c:f>
              <c:numCache>
                <c:formatCode>General</c:formatCode>
                <c:ptCount val="1"/>
                <c:pt idx="0">
                  <c:v>43</c:v>
                </c:pt>
              </c:numCache>
            </c:numRef>
          </c:val>
          <c:extLst>
            <c:ext xmlns:c16="http://schemas.microsoft.com/office/drawing/2014/chart" uri="{C3380CC4-5D6E-409C-BE32-E72D297353CC}">
              <c16:uniqueId val="{00000002-C2D9-48E3-8B41-E4F29446E43A}"/>
            </c:ext>
          </c:extLst>
        </c:ser>
        <c:dLbls>
          <c:showLegendKey val="0"/>
          <c:showVal val="0"/>
          <c:showCatName val="0"/>
          <c:showSerName val="0"/>
          <c:showPercent val="0"/>
          <c:showBubbleSize val="0"/>
        </c:dLbls>
        <c:gapWidth val="50"/>
        <c:axId val="67451136"/>
        <c:axId val="66437120"/>
      </c:barChart>
      <c:catAx>
        <c:axId val="67451136"/>
        <c:scaling>
          <c:orientation val="minMax"/>
        </c:scaling>
        <c:delete val="0"/>
        <c:axPos val="l"/>
        <c:numFmt formatCode="General" sourceLinked="1"/>
        <c:majorTickMark val="none"/>
        <c:minorTickMark val="none"/>
        <c:tickLblPos val="nextTo"/>
        <c:txPr>
          <a:bodyPr/>
          <a:lstStyle/>
          <a:p>
            <a:pPr>
              <a:defRPr sz="1100" smtId="4294967295">
                <a:solidFill>
                  <a:srgbClr val="666666"/>
                </a:solidFill>
              </a:defRPr>
            </a:pPr>
            <a:endParaRPr lang="en-US"/>
          </a:p>
        </c:txPr>
        <c:crossAx val="66437120"/>
        <c:crosses val="autoZero"/>
        <c:auto val="0"/>
        <c:lblAlgn val="ctr"/>
        <c:lblOffset val="100"/>
        <c:noMultiLvlLbl val="0"/>
      </c:catAx>
      <c:valAx>
        <c:axId val="66437120"/>
        <c:scaling>
          <c:orientation val="minMax"/>
          <c:max val="100"/>
        </c:scaling>
        <c:delete val="1"/>
        <c:axPos val="b"/>
        <c:numFmt formatCode="General"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1:0 2:2 3:18 4:47 5:33</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D642-46E2-96D8-E86889623DE8}"/>
              </c:ext>
            </c:extLst>
          </c:dPt>
          <c:cat>
            <c:multiLvlStrRef>
              <c:f>Sheet1!$A$2,Sheet1!$A$2,Sheet1!$A$2,Sheet1!$A$2,Sheet1!$A$2</c:f>
            </c:multiLvlStrRef>
          </c:cat>
          <c:val>
            <c:numRef>
              <c:f>Sheet1!$B$2</c:f>
              <c:numCache>
                <c:formatCode>General</c:formatCode>
                <c:ptCount val="1"/>
                <c:pt idx="0">
                  <c:v>0</c:v>
                </c:pt>
              </c:numCache>
            </c:numRef>
          </c:val>
          <c:extLst>
            <c:ext xmlns:c16="http://schemas.microsoft.com/office/drawing/2014/chart" uri="{C3380CC4-5D6E-409C-BE32-E72D297353CC}">
              <c16:uniqueId val="{00000002-D642-46E2-96D8-E86889623DE8}"/>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D642-46E2-96D8-E86889623DE8}"/>
              </c:ext>
            </c:extLst>
          </c:dPt>
          <c:cat>
            <c:multiLvlStrRef>
              <c:f>Sheet1!$A$2,Sheet1!$A$2,Sheet1!$A$2,Sheet1!$A$2,Sheet1!$A$2</c:f>
            </c:multiLvlStrRef>
          </c:cat>
          <c:val>
            <c:numRef>
              <c:f>Sheet1!$C$2</c:f>
              <c:numCache>
                <c:formatCode>General</c:formatCode>
                <c:ptCount val="1"/>
                <c:pt idx="0">
                  <c:v>2</c:v>
                </c:pt>
              </c:numCache>
            </c:numRef>
          </c:val>
          <c:extLst>
            <c:ext xmlns:c16="http://schemas.microsoft.com/office/drawing/2014/chart" uri="{C3380CC4-5D6E-409C-BE32-E72D297353CC}">
              <c16:uniqueId val="{00000005-D642-46E2-96D8-E86889623DE8}"/>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D642-46E2-96D8-E86889623DE8}"/>
              </c:ext>
            </c:extLst>
          </c:dPt>
          <c:cat>
            <c:multiLvlStrRef>
              <c:f>Sheet1!$A$2,Sheet1!$A$2,Sheet1!$A$2,Sheet1!$A$2,Sheet1!$A$2</c:f>
            </c:multiLvlStrRef>
          </c:cat>
          <c:val>
            <c:numRef>
              <c:f>Sheet1!$D$2</c:f>
              <c:numCache>
                <c:formatCode>General</c:formatCode>
                <c:ptCount val="1"/>
                <c:pt idx="0">
                  <c:v>18</c:v>
                </c:pt>
              </c:numCache>
            </c:numRef>
          </c:val>
          <c:extLst>
            <c:ext xmlns:c16="http://schemas.microsoft.com/office/drawing/2014/chart" uri="{C3380CC4-5D6E-409C-BE32-E72D297353CC}">
              <c16:uniqueId val="{00000008-D642-46E2-96D8-E86889623DE8}"/>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D642-46E2-96D8-E86889623DE8}"/>
              </c:ext>
            </c:extLst>
          </c:dPt>
          <c:cat>
            <c:multiLvlStrRef>
              <c:f>Sheet1!$A$2,Sheet1!$A$2,Sheet1!$A$2,Sheet1!$A$2,Sheet1!$A$2</c:f>
            </c:multiLvlStrRef>
          </c:cat>
          <c:val>
            <c:numRef>
              <c:f>Sheet1!$E$2</c:f>
              <c:numCache>
                <c:formatCode>General</c:formatCode>
                <c:ptCount val="1"/>
                <c:pt idx="0">
                  <c:v>47</c:v>
                </c:pt>
              </c:numCache>
            </c:numRef>
          </c:val>
          <c:extLst>
            <c:ext xmlns:c16="http://schemas.microsoft.com/office/drawing/2014/chart" uri="{C3380CC4-5D6E-409C-BE32-E72D297353CC}">
              <c16:uniqueId val="{0000000B-D642-46E2-96D8-E86889623DE8}"/>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D642-46E2-96D8-E86889623DE8}"/>
              </c:ext>
            </c:extLst>
          </c:dPt>
          <c:cat>
            <c:multiLvlStrRef>
              <c:f>Sheet1!$A$2,Sheet1!$A$2,Sheet1!$A$2,Sheet1!$A$2,Sheet1!$A$2</c:f>
            </c:multiLvlStrRef>
          </c:cat>
          <c:val>
            <c:numRef>
              <c:f>Sheet1!$F$2</c:f>
              <c:numCache>
                <c:formatCode>General</c:formatCode>
                <c:ptCount val="1"/>
                <c:pt idx="0">
                  <c:v>33</c:v>
                </c:pt>
              </c:numCache>
            </c:numRef>
          </c:val>
          <c:extLst>
            <c:ext xmlns:c16="http://schemas.microsoft.com/office/drawing/2014/chart" uri="{C3380CC4-5D6E-409C-BE32-E72D297353CC}">
              <c16:uniqueId val="{0000000E-D642-46E2-96D8-E86889623DE8}"/>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1:0 2:2 3:8 4:44 5:46</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44E9-484F-9AEF-5AD6C5E97E95}"/>
              </c:ext>
            </c:extLst>
          </c:dPt>
          <c:cat>
            <c:multiLvlStrRef>
              <c:f>Sheet1!$A$2,Sheet1!$A$2,Sheet1!$A$2,Sheet1!$A$2,Sheet1!$A$2</c:f>
            </c:multiLvlStrRef>
          </c:cat>
          <c:val>
            <c:numRef>
              <c:f>Sheet1!$B$2</c:f>
              <c:numCache>
                <c:formatCode>General</c:formatCode>
                <c:ptCount val="1"/>
                <c:pt idx="0">
                  <c:v>0</c:v>
                </c:pt>
              </c:numCache>
            </c:numRef>
          </c:val>
          <c:extLst>
            <c:ext xmlns:c16="http://schemas.microsoft.com/office/drawing/2014/chart" uri="{C3380CC4-5D6E-409C-BE32-E72D297353CC}">
              <c16:uniqueId val="{00000002-44E9-484F-9AEF-5AD6C5E97E95}"/>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44E9-484F-9AEF-5AD6C5E97E95}"/>
              </c:ext>
            </c:extLst>
          </c:dPt>
          <c:cat>
            <c:multiLvlStrRef>
              <c:f>Sheet1!$A$2,Sheet1!$A$2,Sheet1!$A$2,Sheet1!$A$2,Sheet1!$A$2</c:f>
            </c:multiLvlStrRef>
          </c:cat>
          <c:val>
            <c:numRef>
              <c:f>Sheet1!$C$2</c:f>
              <c:numCache>
                <c:formatCode>General</c:formatCode>
                <c:ptCount val="1"/>
                <c:pt idx="0">
                  <c:v>2</c:v>
                </c:pt>
              </c:numCache>
            </c:numRef>
          </c:val>
          <c:extLst>
            <c:ext xmlns:c16="http://schemas.microsoft.com/office/drawing/2014/chart" uri="{C3380CC4-5D6E-409C-BE32-E72D297353CC}">
              <c16:uniqueId val="{00000005-44E9-484F-9AEF-5AD6C5E97E95}"/>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44E9-484F-9AEF-5AD6C5E97E95}"/>
              </c:ext>
            </c:extLst>
          </c:dPt>
          <c:cat>
            <c:multiLvlStrRef>
              <c:f>Sheet1!$A$2,Sheet1!$A$2,Sheet1!$A$2,Sheet1!$A$2,Sheet1!$A$2</c:f>
            </c:multiLvlStrRef>
          </c:cat>
          <c:val>
            <c:numRef>
              <c:f>Sheet1!$D$2</c:f>
              <c:numCache>
                <c:formatCode>General</c:formatCode>
                <c:ptCount val="1"/>
                <c:pt idx="0">
                  <c:v>8</c:v>
                </c:pt>
              </c:numCache>
            </c:numRef>
          </c:val>
          <c:extLst>
            <c:ext xmlns:c16="http://schemas.microsoft.com/office/drawing/2014/chart" uri="{C3380CC4-5D6E-409C-BE32-E72D297353CC}">
              <c16:uniqueId val="{00000008-44E9-484F-9AEF-5AD6C5E97E95}"/>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44E9-484F-9AEF-5AD6C5E97E95}"/>
              </c:ext>
            </c:extLst>
          </c:dPt>
          <c:cat>
            <c:multiLvlStrRef>
              <c:f>Sheet1!$A$2,Sheet1!$A$2,Sheet1!$A$2,Sheet1!$A$2,Sheet1!$A$2</c:f>
            </c:multiLvlStrRef>
          </c:cat>
          <c:val>
            <c:numRef>
              <c:f>Sheet1!$E$2</c:f>
              <c:numCache>
                <c:formatCode>General</c:formatCode>
                <c:ptCount val="1"/>
                <c:pt idx="0">
                  <c:v>44</c:v>
                </c:pt>
              </c:numCache>
            </c:numRef>
          </c:val>
          <c:extLst>
            <c:ext xmlns:c16="http://schemas.microsoft.com/office/drawing/2014/chart" uri="{C3380CC4-5D6E-409C-BE32-E72D297353CC}">
              <c16:uniqueId val="{0000000B-44E9-484F-9AEF-5AD6C5E97E95}"/>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44E9-484F-9AEF-5AD6C5E97E95}"/>
              </c:ext>
            </c:extLst>
          </c:dPt>
          <c:cat>
            <c:multiLvlStrRef>
              <c:f>Sheet1!$A$2,Sheet1!$A$2,Sheet1!$A$2,Sheet1!$A$2,Sheet1!$A$2</c:f>
            </c:multiLvlStrRef>
          </c:cat>
          <c:val>
            <c:numRef>
              <c:f>Sheet1!$F$2</c:f>
              <c:numCache>
                <c:formatCode>General</c:formatCode>
                <c:ptCount val="1"/>
                <c:pt idx="0">
                  <c:v>46</c:v>
                </c:pt>
              </c:numCache>
            </c:numRef>
          </c:val>
          <c:extLst>
            <c:ext xmlns:c16="http://schemas.microsoft.com/office/drawing/2014/chart" uri="{C3380CC4-5D6E-409C-BE32-E72D297353CC}">
              <c16:uniqueId val="{0000000E-44E9-484F-9AEF-5AD6C5E97E95}"/>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1:1 2:1 3:12 4:44 5:42</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018A-498A-A634-FA3384EF770F}"/>
              </c:ext>
            </c:extLst>
          </c:dPt>
          <c:cat>
            <c:multiLvlStrRef>
              <c:f>Sheet1!$A$2,Sheet1!$A$2,Sheet1!$A$2,Sheet1!$A$2,Sheet1!$A$2</c:f>
            </c:multiLvlStrRef>
          </c:cat>
          <c:val>
            <c:numRef>
              <c:f>Sheet1!$B$2</c:f>
              <c:numCache>
                <c:formatCode>General</c:formatCode>
                <c:ptCount val="1"/>
                <c:pt idx="0">
                  <c:v>1</c:v>
                </c:pt>
              </c:numCache>
            </c:numRef>
          </c:val>
          <c:extLst>
            <c:ext xmlns:c16="http://schemas.microsoft.com/office/drawing/2014/chart" uri="{C3380CC4-5D6E-409C-BE32-E72D297353CC}">
              <c16:uniqueId val="{00000002-018A-498A-A634-FA3384EF770F}"/>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018A-498A-A634-FA3384EF770F}"/>
              </c:ext>
            </c:extLst>
          </c:dPt>
          <c:cat>
            <c:multiLvlStrRef>
              <c:f>Sheet1!$A$2,Sheet1!$A$2,Sheet1!$A$2,Sheet1!$A$2,Sheet1!$A$2</c:f>
            </c:multiLvlStrRef>
          </c:cat>
          <c:val>
            <c:numRef>
              <c:f>Sheet1!$C$2</c:f>
              <c:numCache>
                <c:formatCode>General</c:formatCode>
                <c:ptCount val="1"/>
                <c:pt idx="0">
                  <c:v>1</c:v>
                </c:pt>
              </c:numCache>
            </c:numRef>
          </c:val>
          <c:extLst>
            <c:ext xmlns:c16="http://schemas.microsoft.com/office/drawing/2014/chart" uri="{C3380CC4-5D6E-409C-BE32-E72D297353CC}">
              <c16:uniqueId val="{00000005-018A-498A-A634-FA3384EF770F}"/>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018A-498A-A634-FA3384EF770F}"/>
              </c:ext>
            </c:extLst>
          </c:dPt>
          <c:cat>
            <c:multiLvlStrRef>
              <c:f>Sheet1!$A$2,Sheet1!$A$2,Sheet1!$A$2,Sheet1!$A$2,Sheet1!$A$2</c:f>
            </c:multiLvlStrRef>
          </c:cat>
          <c:val>
            <c:numRef>
              <c:f>Sheet1!$D$2</c:f>
              <c:numCache>
                <c:formatCode>General</c:formatCode>
                <c:ptCount val="1"/>
                <c:pt idx="0">
                  <c:v>12</c:v>
                </c:pt>
              </c:numCache>
            </c:numRef>
          </c:val>
          <c:extLst>
            <c:ext xmlns:c16="http://schemas.microsoft.com/office/drawing/2014/chart" uri="{C3380CC4-5D6E-409C-BE32-E72D297353CC}">
              <c16:uniqueId val="{00000008-018A-498A-A634-FA3384EF770F}"/>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018A-498A-A634-FA3384EF770F}"/>
              </c:ext>
            </c:extLst>
          </c:dPt>
          <c:cat>
            <c:multiLvlStrRef>
              <c:f>Sheet1!$A$2,Sheet1!$A$2,Sheet1!$A$2,Sheet1!$A$2,Sheet1!$A$2</c:f>
            </c:multiLvlStrRef>
          </c:cat>
          <c:val>
            <c:numRef>
              <c:f>Sheet1!$E$2</c:f>
              <c:numCache>
                <c:formatCode>General</c:formatCode>
                <c:ptCount val="1"/>
                <c:pt idx="0">
                  <c:v>44</c:v>
                </c:pt>
              </c:numCache>
            </c:numRef>
          </c:val>
          <c:extLst>
            <c:ext xmlns:c16="http://schemas.microsoft.com/office/drawing/2014/chart" uri="{C3380CC4-5D6E-409C-BE32-E72D297353CC}">
              <c16:uniqueId val="{0000000B-018A-498A-A634-FA3384EF770F}"/>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018A-498A-A634-FA3384EF770F}"/>
              </c:ext>
            </c:extLst>
          </c:dPt>
          <c:cat>
            <c:multiLvlStrRef>
              <c:f>Sheet1!$A$2,Sheet1!$A$2,Sheet1!$A$2,Sheet1!$A$2,Sheet1!$A$2</c:f>
            </c:multiLvlStrRef>
          </c:cat>
          <c:val>
            <c:numRef>
              <c:f>Sheet1!$F$2</c:f>
              <c:numCache>
                <c:formatCode>General</c:formatCode>
                <c:ptCount val="1"/>
                <c:pt idx="0">
                  <c:v>42</c:v>
                </c:pt>
              </c:numCache>
            </c:numRef>
          </c:val>
          <c:extLst>
            <c:ext xmlns:c16="http://schemas.microsoft.com/office/drawing/2014/chart" uri="{C3380CC4-5D6E-409C-BE32-E72D297353CC}">
              <c16:uniqueId val="{0000000E-018A-498A-A634-FA3384EF770F}"/>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1:1 2:4 3:19 4:38 5:37</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5F83-4F6F-A105-59DD3E10C1FC}"/>
              </c:ext>
            </c:extLst>
          </c:dPt>
          <c:cat>
            <c:multiLvlStrRef>
              <c:f>Sheet1!$A$2,Sheet1!$A$2,Sheet1!$A$2,Sheet1!$A$2,Sheet1!$A$2</c:f>
            </c:multiLvlStrRef>
          </c:cat>
          <c:val>
            <c:numRef>
              <c:f>Sheet1!$B$2</c:f>
              <c:numCache>
                <c:formatCode>General</c:formatCode>
                <c:ptCount val="1"/>
                <c:pt idx="0">
                  <c:v>1</c:v>
                </c:pt>
              </c:numCache>
            </c:numRef>
          </c:val>
          <c:extLst>
            <c:ext xmlns:c16="http://schemas.microsoft.com/office/drawing/2014/chart" uri="{C3380CC4-5D6E-409C-BE32-E72D297353CC}">
              <c16:uniqueId val="{00000002-5F83-4F6F-A105-59DD3E10C1FC}"/>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5F83-4F6F-A105-59DD3E10C1FC}"/>
              </c:ext>
            </c:extLst>
          </c:dPt>
          <c:cat>
            <c:multiLvlStrRef>
              <c:f>Sheet1!$A$2,Sheet1!$A$2,Sheet1!$A$2,Sheet1!$A$2,Sheet1!$A$2</c:f>
            </c:multiLvlStrRef>
          </c:cat>
          <c:val>
            <c:numRef>
              <c:f>Sheet1!$C$2</c:f>
              <c:numCache>
                <c:formatCode>General</c:formatCode>
                <c:ptCount val="1"/>
                <c:pt idx="0">
                  <c:v>4</c:v>
                </c:pt>
              </c:numCache>
            </c:numRef>
          </c:val>
          <c:extLst>
            <c:ext xmlns:c16="http://schemas.microsoft.com/office/drawing/2014/chart" uri="{C3380CC4-5D6E-409C-BE32-E72D297353CC}">
              <c16:uniqueId val="{00000005-5F83-4F6F-A105-59DD3E10C1FC}"/>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5F83-4F6F-A105-59DD3E10C1FC}"/>
              </c:ext>
            </c:extLst>
          </c:dPt>
          <c:cat>
            <c:multiLvlStrRef>
              <c:f>Sheet1!$A$2,Sheet1!$A$2,Sheet1!$A$2,Sheet1!$A$2,Sheet1!$A$2</c:f>
            </c:multiLvlStrRef>
          </c:cat>
          <c:val>
            <c:numRef>
              <c:f>Sheet1!$D$2</c:f>
              <c:numCache>
                <c:formatCode>General</c:formatCode>
                <c:ptCount val="1"/>
                <c:pt idx="0">
                  <c:v>19</c:v>
                </c:pt>
              </c:numCache>
            </c:numRef>
          </c:val>
          <c:extLst>
            <c:ext xmlns:c16="http://schemas.microsoft.com/office/drawing/2014/chart" uri="{C3380CC4-5D6E-409C-BE32-E72D297353CC}">
              <c16:uniqueId val="{00000008-5F83-4F6F-A105-59DD3E10C1FC}"/>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5F83-4F6F-A105-59DD3E10C1FC}"/>
              </c:ext>
            </c:extLst>
          </c:dPt>
          <c:cat>
            <c:multiLvlStrRef>
              <c:f>Sheet1!$A$2,Sheet1!$A$2,Sheet1!$A$2,Sheet1!$A$2,Sheet1!$A$2</c:f>
            </c:multiLvlStrRef>
          </c:cat>
          <c:val>
            <c:numRef>
              <c:f>Sheet1!$E$2</c:f>
              <c:numCache>
                <c:formatCode>General</c:formatCode>
                <c:ptCount val="1"/>
                <c:pt idx="0">
                  <c:v>38</c:v>
                </c:pt>
              </c:numCache>
            </c:numRef>
          </c:val>
          <c:extLst>
            <c:ext xmlns:c16="http://schemas.microsoft.com/office/drawing/2014/chart" uri="{C3380CC4-5D6E-409C-BE32-E72D297353CC}">
              <c16:uniqueId val="{0000000B-5F83-4F6F-A105-59DD3E10C1FC}"/>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5F83-4F6F-A105-59DD3E10C1FC}"/>
              </c:ext>
            </c:extLst>
          </c:dPt>
          <c:cat>
            <c:multiLvlStrRef>
              <c:f>Sheet1!$A$2,Sheet1!$A$2,Sheet1!$A$2,Sheet1!$A$2,Sheet1!$A$2</c:f>
            </c:multiLvlStrRef>
          </c:cat>
          <c:val>
            <c:numRef>
              <c:f>Sheet1!$F$2</c:f>
              <c:numCache>
                <c:formatCode>General</c:formatCode>
                <c:ptCount val="1"/>
                <c:pt idx="0">
                  <c:v>37</c:v>
                </c:pt>
              </c:numCache>
            </c:numRef>
          </c:val>
          <c:extLst>
            <c:ext xmlns:c16="http://schemas.microsoft.com/office/drawing/2014/chart" uri="{C3380CC4-5D6E-409C-BE32-E72D297353CC}">
              <c16:uniqueId val="{0000000E-5F83-4F6F-A105-59DD3E10C1FC}"/>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1:10 2:8 3:21 4:23 5:38</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99DE-4E80-A5AC-4046CD578496}"/>
              </c:ext>
            </c:extLst>
          </c:dPt>
          <c:cat>
            <c:multiLvlStrRef>
              <c:f>Sheet1!$A$2,Sheet1!$A$2,Sheet1!$A$2,Sheet1!$A$2,Sheet1!$A$2</c:f>
            </c:multiLvlStrRef>
          </c:cat>
          <c:val>
            <c:numRef>
              <c:f>Sheet1!$B$2</c:f>
              <c:numCache>
                <c:formatCode>General</c:formatCode>
                <c:ptCount val="1"/>
                <c:pt idx="0">
                  <c:v>10</c:v>
                </c:pt>
              </c:numCache>
            </c:numRef>
          </c:val>
          <c:extLst>
            <c:ext xmlns:c16="http://schemas.microsoft.com/office/drawing/2014/chart" uri="{C3380CC4-5D6E-409C-BE32-E72D297353CC}">
              <c16:uniqueId val="{00000002-99DE-4E80-A5AC-4046CD578496}"/>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99DE-4E80-A5AC-4046CD578496}"/>
              </c:ext>
            </c:extLst>
          </c:dPt>
          <c:cat>
            <c:multiLvlStrRef>
              <c:f>Sheet1!$A$2,Sheet1!$A$2,Sheet1!$A$2,Sheet1!$A$2,Sheet1!$A$2</c:f>
            </c:multiLvlStrRef>
          </c:cat>
          <c:val>
            <c:numRef>
              <c:f>Sheet1!$C$2</c:f>
              <c:numCache>
                <c:formatCode>General</c:formatCode>
                <c:ptCount val="1"/>
                <c:pt idx="0">
                  <c:v>8</c:v>
                </c:pt>
              </c:numCache>
            </c:numRef>
          </c:val>
          <c:extLst>
            <c:ext xmlns:c16="http://schemas.microsoft.com/office/drawing/2014/chart" uri="{C3380CC4-5D6E-409C-BE32-E72D297353CC}">
              <c16:uniqueId val="{00000005-99DE-4E80-A5AC-4046CD578496}"/>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99DE-4E80-A5AC-4046CD578496}"/>
              </c:ext>
            </c:extLst>
          </c:dPt>
          <c:cat>
            <c:multiLvlStrRef>
              <c:f>Sheet1!$A$2,Sheet1!$A$2,Sheet1!$A$2,Sheet1!$A$2,Sheet1!$A$2</c:f>
            </c:multiLvlStrRef>
          </c:cat>
          <c:val>
            <c:numRef>
              <c:f>Sheet1!$D$2</c:f>
              <c:numCache>
                <c:formatCode>General</c:formatCode>
                <c:ptCount val="1"/>
                <c:pt idx="0">
                  <c:v>21</c:v>
                </c:pt>
              </c:numCache>
            </c:numRef>
          </c:val>
          <c:extLst>
            <c:ext xmlns:c16="http://schemas.microsoft.com/office/drawing/2014/chart" uri="{C3380CC4-5D6E-409C-BE32-E72D297353CC}">
              <c16:uniqueId val="{00000008-99DE-4E80-A5AC-4046CD578496}"/>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99DE-4E80-A5AC-4046CD578496}"/>
              </c:ext>
            </c:extLst>
          </c:dPt>
          <c:cat>
            <c:multiLvlStrRef>
              <c:f>Sheet1!$A$2,Sheet1!$A$2,Sheet1!$A$2,Sheet1!$A$2,Sheet1!$A$2</c:f>
            </c:multiLvlStrRef>
          </c:cat>
          <c:val>
            <c:numRef>
              <c:f>Sheet1!$E$2</c:f>
              <c:numCache>
                <c:formatCode>General</c:formatCode>
                <c:ptCount val="1"/>
                <c:pt idx="0">
                  <c:v>23</c:v>
                </c:pt>
              </c:numCache>
            </c:numRef>
          </c:val>
          <c:extLst>
            <c:ext xmlns:c16="http://schemas.microsoft.com/office/drawing/2014/chart" uri="{C3380CC4-5D6E-409C-BE32-E72D297353CC}">
              <c16:uniqueId val="{0000000B-99DE-4E80-A5AC-4046CD578496}"/>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99DE-4E80-A5AC-4046CD578496}"/>
              </c:ext>
            </c:extLst>
          </c:dPt>
          <c:cat>
            <c:multiLvlStrRef>
              <c:f>Sheet1!$A$2,Sheet1!$A$2,Sheet1!$A$2,Sheet1!$A$2,Sheet1!$A$2</c:f>
            </c:multiLvlStrRef>
          </c:cat>
          <c:val>
            <c:numRef>
              <c:f>Sheet1!$F$2</c:f>
              <c:numCache>
                <c:formatCode>General</c:formatCode>
                <c:ptCount val="1"/>
                <c:pt idx="0">
                  <c:v>38</c:v>
                </c:pt>
              </c:numCache>
            </c:numRef>
          </c:val>
          <c:extLst>
            <c:ext xmlns:c16="http://schemas.microsoft.com/office/drawing/2014/chart" uri="{C3380CC4-5D6E-409C-BE32-E72D297353CC}">
              <c16:uniqueId val="{0000000E-99DE-4E80-A5AC-4046CD578496}"/>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600" b="1">
                <a:solidFill>
                  <a:srgbClr val="000000"/>
                </a:solidFill>
              </a:rPr>
              <a:t>1:1 2:4 3:10 4:22 5:62</a:t>
            </a:r>
          </a:p>
        </c:rich>
      </c:tx>
      <c:overlay val="1"/>
    </c:title>
    <c:autoTitleDeleted val="0"/>
    <c:plotArea>
      <c:layout/>
      <c:barChart>
        <c:barDir val="bar"/>
        <c:grouping val="percentStacked"/>
        <c:varyColors val="0"/>
        <c:ser>
          <c:idx val="0"/>
          <c:order val="0"/>
          <c:tx>
            <c:strRef>
              <c:f>Sheet1!$B$1</c:f>
              <c:strCache>
                <c:ptCount val="1"/>
              </c:strCache>
            </c:strRef>
          </c:tx>
          <c:spPr>
            <a:ln w="25400">
              <a:solidFill>
                <a:srgbClr val="FFFFFF"/>
              </a:solidFill>
            </a:ln>
          </c:spPr>
          <c:invertIfNegative val="1"/>
          <c:dPt>
            <c:idx val="0"/>
            <c:invertIfNegative val="1"/>
            <c:bubble3D val="0"/>
            <c:spPr>
              <a:solidFill>
                <a:srgbClr val="E8565A"/>
              </a:solidFill>
              <a:ln w="12700">
                <a:solidFill>
                  <a:srgbClr val="FFFFFF"/>
                </a:solidFill>
              </a:ln>
            </c:spPr>
            <c:extLst>
              <c:ext xmlns:c16="http://schemas.microsoft.com/office/drawing/2014/chart" uri="{C3380CC4-5D6E-409C-BE32-E72D297353CC}">
                <c16:uniqueId val="{00000001-476B-4732-A49E-2E71393A068A}"/>
              </c:ext>
            </c:extLst>
          </c:dPt>
          <c:cat>
            <c:multiLvlStrRef>
              <c:f>Sheet1!$A$2,Sheet1!$A$2,Sheet1!$A$2,Sheet1!$A$2,Sheet1!$A$2</c:f>
            </c:multiLvlStrRef>
          </c:cat>
          <c:val>
            <c:numRef>
              <c:f>Sheet1!$B$2</c:f>
              <c:numCache>
                <c:formatCode>General</c:formatCode>
                <c:ptCount val="1"/>
                <c:pt idx="0">
                  <c:v>1</c:v>
                </c:pt>
              </c:numCache>
            </c:numRef>
          </c:val>
          <c:extLst>
            <c:ext xmlns:c16="http://schemas.microsoft.com/office/drawing/2014/chart" uri="{C3380CC4-5D6E-409C-BE32-E72D297353CC}">
              <c16:uniqueId val="{00000002-476B-4732-A49E-2E71393A068A}"/>
            </c:ext>
          </c:extLst>
        </c:ser>
        <c:ser>
          <c:idx val="1"/>
          <c:order val="1"/>
          <c:tx>
            <c:strRef>
              <c:f>Sheet1!$C$1</c:f>
              <c:strCache>
                <c:ptCount val="1"/>
              </c:strCache>
            </c:strRef>
          </c:tx>
          <c:spPr>
            <a:ln w="25400">
              <a:solidFill>
                <a:srgbClr val="FFFFFF"/>
              </a:solidFill>
            </a:ln>
          </c:spPr>
          <c:invertIfNegative val="1"/>
          <c:dPt>
            <c:idx val="0"/>
            <c:invertIfNegative val="1"/>
            <c:bubble3D val="0"/>
            <c:spPr>
              <a:solidFill>
                <a:srgbClr val="F08C6B"/>
              </a:solidFill>
              <a:ln w="12700">
                <a:solidFill>
                  <a:srgbClr val="FFFFFF"/>
                </a:solidFill>
              </a:ln>
            </c:spPr>
            <c:extLst>
              <c:ext xmlns:c16="http://schemas.microsoft.com/office/drawing/2014/chart" uri="{C3380CC4-5D6E-409C-BE32-E72D297353CC}">
                <c16:uniqueId val="{00000004-476B-4732-A49E-2E71393A068A}"/>
              </c:ext>
            </c:extLst>
          </c:dPt>
          <c:cat>
            <c:multiLvlStrRef>
              <c:f>Sheet1!$A$2,Sheet1!$A$2,Sheet1!$A$2,Sheet1!$A$2,Sheet1!$A$2</c:f>
            </c:multiLvlStrRef>
          </c:cat>
          <c:val>
            <c:numRef>
              <c:f>Sheet1!$C$2</c:f>
              <c:numCache>
                <c:formatCode>General</c:formatCode>
                <c:ptCount val="1"/>
                <c:pt idx="0">
                  <c:v>4</c:v>
                </c:pt>
              </c:numCache>
            </c:numRef>
          </c:val>
          <c:extLst>
            <c:ext xmlns:c16="http://schemas.microsoft.com/office/drawing/2014/chart" uri="{C3380CC4-5D6E-409C-BE32-E72D297353CC}">
              <c16:uniqueId val="{00000005-476B-4732-A49E-2E71393A068A}"/>
            </c:ext>
          </c:extLst>
        </c:ser>
        <c:ser>
          <c:idx val="2"/>
          <c:order val="2"/>
          <c:tx>
            <c:strRef>
              <c:f>Sheet1!$D$1</c:f>
              <c:strCache>
                <c:ptCount val="1"/>
              </c:strCache>
            </c:strRef>
          </c:tx>
          <c:spPr>
            <a:ln w="25400">
              <a:solidFill>
                <a:srgbClr val="FFFFFF"/>
              </a:solidFill>
            </a:ln>
          </c:spPr>
          <c:invertIfNegative val="1"/>
          <c:dPt>
            <c:idx val="0"/>
            <c:invertIfNegative val="1"/>
            <c:bubble3D val="0"/>
            <c:spPr>
              <a:solidFill>
                <a:srgbClr val="FEEA8A"/>
              </a:solidFill>
              <a:ln w="12700">
                <a:solidFill>
                  <a:srgbClr val="FFFFFF"/>
                </a:solidFill>
              </a:ln>
            </c:spPr>
            <c:extLst>
              <c:ext xmlns:c16="http://schemas.microsoft.com/office/drawing/2014/chart" uri="{C3380CC4-5D6E-409C-BE32-E72D297353CC}">
                <c16:uniqueId val="{00000007-476B-4732-A49E-2E71393A068A}"/>
              </c:ext>
            </c:extLst>
          </c:dPt>
          <c:cat>
            <c:multiLvlStrRef>
              <c:f>Sheet1!$A$2,Sheet1!$A$2,Sheet1!$A$2,Sheet1!$A$2,Sheet1!$A$2</c:f>
            </c:multiLvlStrRef>
          </c:cat>
          <c:val>
            <c:numRef>
              <c:f>Sheet1!$D$2</c:f>
              <c:numCache>
                <c:formatCode>General</c:formatCode>
                <c:ptCount val="1"/>
                <c:pt idx="0">
                  <c:v>10</c:v>
                </c:pt>
              </c:numCache>
            </c:numRef>
          </c:val>
          <c:extLst>
            <c:ext xmlns:c16="http://schemas.microsoft.com/office/drawing/2014/chart" uri="{C3380CC4-5D6E-409C-BE32-E72D297353CC}">
              <c16:uniqueId val="{00000008-476B-4732-A49E-2E71393A068A}"/>
            </c:ext>
          </c:extLst>
        </c:ser>
        <c:ser>
          <c:idx val="3"/>
          <c:order val="3"/>
          <c:tx>
            <c:strRef>
              <c:f>Sheet1!$E$1</c:f>
              <c:strCache>
                <c:ptCount val="1"/>
              </c:strCache>
            </c:strRef>
          </c:tx>
          <c:spPr>
            <a:ln w="25400">
              <a:solidFill>
                <a:srgbClr val="FFFFFF"/>
              </a:solidFill>
            </a:ln>
          </c:spPr>
          <c:invertIfNegative val="1"/>
          <c:dPt>
            <c:idx val="0"/>
            <c:invertIfNegative val="1"/>
            <c:bubble3D val="0"/>
            <c:spPr>
              <a:solidFill>
                <a:srgbClr val="C3DC73"/>
              </a:solidFill>
              <a:ln w="12700">
                <a:solidFill>
                  <a:srgbClr val="FFFFFF"/>
                </a:solidFill>
              </a:ln>
            </c:spPr>
            <c:extLst>
              <c:ext xmlns:c16="http://schemas.microsoft.com/office/drawing/2014/chart" uri="{C3380CC4-5D6E-409C-BE32-E72D297353CC}">
                <c16:uniqueId val="{0000000A-476B-4732-A49E-2E71393A068A}"/>
              </c:ext>
            </c:extLst>
          </c:dPt>
          <c:cat>
            <c:multiLvlStrRef>
              <c:f>Sheet1!$A$2,Sheet1!$A$2,Sheet1!$A$2,Sheet1!$A$2,Sheet1!$A$2</c:f>
            </c:multiLvlStrRef>
          </c:cat>
          <c:val>
            <c:numRef>
              <c:f>Sheet1!$E$2</c:f>
              <c:numCache>
                <c:formatCode>General</c:formatCode>
                <c:ptCount val="1"/>
                <c:pt idx="0">
                  <c:v>22</c:v>
                </c:pt>
              </c:numCache>
            </c:numRef>
          </c:val>
          <c:extLst>
            <c:ext xmlns:c16="http://schemas.microsoft.com/office/drawing/2014/chart" uri="{C3380CC4-5D6E-409C-BE32-E72D297353CC}">
              <c16:uniqueId val="{0000000B-476B-4732-A49E-2E71393A068A}"/>
            </c:ext>
          </c:extLst>
        </c:ser>
        <c:ser>
          <c:idx val="4"/>
          <c:order val="4"/>
          <c:tx>
            <c:strRef>
              <c:f>Sheet1!$F$1</c:f>
              <c:strCache>
                <c:ptCount val="1"/>
              </c:strCache>
            </c:strRef>
          </c:tx>
          <c:spPr>
            <a:ln w="25400">
              <a:solidFill>
                <a:srgbClr val="FFFFFF"/>
              </a:solidFill>
            </a:ln>
          </c:spPr>
          <c:invertIfNegative val="1"/>
          <c:dPt>
            <c:idx val="0"/>
            <c:invertIfNegative val="1"/>
            <c:bubble3D val="0"/>
            <c:spPr>
              <a:solidFill>
                <a:srgbClr val="61C250"/>
              </a:solidFill>
              <a:ln w="12700">
                <a:solidFill>
                  <a:srgbClr val="FFFFFF"/>
                </a:solidFill>
              </a:ln>
            </c:spPr>
            <c:extLst>
              <c:ext xmlns:c16="http://schemas.microsoft.com/office/drawing/2014/chart" uri="{C3380CC4-5D6E-409C-BE32-E72D297353CC}">
                <c16:uniqueId val="{0000000D-476B-4732-A49E-2E71393A068A}"/>
              </c:ext>
            </c:extLst>
          </c:dPt>
          <c:cat>
            <c:multiLvlStrRef>
              <c:f>Sheet1!$A$2,Sheet1!$A$2,Sheet1!$A$2,Sheet1!$A$2,Sheet1!$A$2</c:f>
            </c:multiLvlStrRef>
          </c:cat>
          <c:val>
            <c:numRef>
              <c:f>Sheet1!$F$2</c:f>
              <c:numCache>
                <c:formatCode>General</c:formatCode>
                <c:ptCount val="1"/>
                <c:pt idx="0">
                  <c:v>62</c:v>
                </c:pt>
              </c:numCache>
            </c:numRef>
          </c:val>
          <c:extLst>
            <c:ext xmlns:c16="http://schemas.microsoft.com/office/drawing/2014/chart" uri="{C3380CC4-5D6E-409C-BE32-E72D297353CC}">
              <c16:uniqueId val="{0000000E-476B-4732-A49E-2E71393A068A}"/>
            </c:ext>
          </c:extLst>
        </c:ser>
        <c:dLbls>
          <c:showLegendKey val="0"/>
          <c:showVal val="0"/>
          <c:showCatName val="0"/>
          <c:showSerName val="0"/>
          <c:showPercent val="0"/>
          <c:showBubbleSize val="0"/>
        </c:dLbls>
        <c:gapWidth val="100"/>
        <c:overlap val="100"/>
        <c:axId val="67451136"/>
        <c:axId val="66437120"/>
      </c:barChart>
      <c:catAx>
        <c:axId val="67451136"/>
        <c:scaling>
          <c:orientation val="minMax"/>
        </c:scaling>
        <c:delete val="1"/>
        <c:axPos val="l"/>
        <c:numFmt formatCode="General" sourceLinked="1"/>
        <c:majorTickMark val="none"/>
        <c:minorTickMark val="none"/>
        <c:tickLblPos val="nextTo"/>
        <c:crossAx val="66437120"/>
        <c:crosses val="autoZero"/>
        <c:auto val="0"/>
        <c:lblAlgn val="ctr"/>
        <c:lblOffset val="100"/>
        <c:noMultiLvlLbl val="0"/>
      </c:catAx>
      <c:valAx>
        <c:axId val="66437120"/>
        <c:scaling>
          <c:orientation val="minMax"/>
          <c:max val="1"/>
          <c:min val="0"/>
        </c:scaling>
        <c:delete val="1"/>
        <c:axPos val="b"/>
        <c:numFmt formatCode="0%" sourceLinked="1"/>
        <c:majorTickMark val="none"/>
        <c:minorTickMark val="none"/>
        <c:tickLblPos val="nextTo"/>
        <c:crossAx val="67451136"/>
        <c:crosses val="autoZero"/>
        <c:crossBetween val="between"/>
      </c:valAx>
    </c:plotArea>
    <c:plotVisOnly val="1"/>
    <c:dispBlanksAs val="zero"/>
    <c:showDLblsOverMax val="1"/>
  </c:chart>
  <c:txPr>
    <a:bodyPr/>
    <a:lstStyle/>
    <a:p>
      <a:pPr>
        <a:defRPr sz="1800" smtId="4294967295"/>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955619C5-0061-4352-ABFE-CA15C20D3301}" type="datetimeFigureOut">
              <a:rPr lang="en-US" smtClean="0"/>
              <a:t>3/31/2020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290F2658-124C-4088-9A8F-DF840B85BF98}" type="datetimeFigureOut">
              <a:rPr lang="en-US" smtClean="0"/>
              <a:t>3/31/2020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F4BEA75E-0D3C-4B3D-A460-E8E67C6F6617}" type="datetimeFigureOut">
              <a:rPr lang="en-US" smtClean="0"/>
              <a:t>3/31/2020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772C5973-9186-4D1E-9425-ACD1B3B4DE95}" type="datetimeFigureOut">
              <a:rPr lang="en-US" smtClean="0"/>
              <a:t>3/31/2020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EAEA727F-2EEA-42DE-9A70-46B30F8078A2}" type="datetimeFigureOut">
              <a:rPr lang="en-US" smtClean="0"/>
              <a:t>3/31/2020</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E05523DA-47E7-45F7-95BF-17CD51BD6040}" type="datetimeFigureOut">
              <a:rPr lang="en-US" smtClean="0"/>
              <a:t>3/31/2020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209A01D8-9182-42CA-B294-8358E2D9AD2E}" type="datetimeFigureOut">
              <a:rPr lang="en-US" smtClean="0"/>
              <a:t>3/31/2020</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DB33BDD3-678E-4342-8D45-2220E263BCD8}" type="datetimeFigureOut">
              <a:rPr lang="en-US" smtClean="0"/>
              <a:t>3/31/2020</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B9164DE5-319D-4F90-B9E4-7BD3FE2C3482}" type="datetimeFigureOut">
              <a:rPr lang="en-US" smtClean="0"/>
              <a:t>3/31/2020</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84897402-DC32-4285-ABE5-82F79E7E6798}" type="datetimeFigureOut">
              <a:rPr lang="en-US" smtClean="0"/>
              <a:t>3/31/2020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7A35E744-7AD1-4088-8AAE-8E686AD4FE0E}" type="datetimeFigureOut">
              <a:rPr lang="en-US" smtClean="0"/>
              <a:t>3/31/2020</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3/31/2020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3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8" Type="http://schemas.openxmlformats.org/officeDocument/2006/relationships/chart" Target="../charts/chart10.xml"/><Relationship Id="rId13" Type="http://schemas.openxmlformats.org/officeDocument/2006/relationships/chart" Target="../charts/chart15.xml"/><Relationship Id="rId3" Type="http://schemas.openxmlformats.org/officeDocument/2006/relationships/chart" Target="../charts/chart5.xml"/><Relationship Id="rId7" Type="http://schemas.openxmlformats.org/officeDocument/2006/relationships/chart" Target="../charts/chart9.xml"/><Relationship Id="rId12" Type="http://schemas.openxmlformats.org/officeDocument/2006/relationships/chart" Target="../charts/chart14.xml"/><Relationship Id="rId2" Type="http://schemas.openxmlformats.org/officeDocument/2006/relationships/chart" Target="../charts/chart4.xml"/><Relationship Id="rId1" Type="http://schemas.openxmlformats.org/officeDocument/2006/relationships/slideLayout" Target="../slideLayouts/slideLayout7.xml"/><Relationship Id="rId6" Type="http://schemas.openxmlformats.org/officeDocument/2006/relationships/chart" Target="../charts/chart8.xml"/><Relationship Id="rId11" Type="http://schemas.openxmlformats.org/officeDocument/2006/relationships/chart" Target="../charts/chart13.xml"/><Relationship Id="rId5" Type="http://schemas.openxmlformats.org/officeDocument/2006/relationships/chart" Target="../charts/chart7.xml"/><Relationship Id="rId10" Type="http://schemas.openxmlformats.org/officeDocument/2006/relationships/chart" Target="../charts/chart12.xml"/><Relationship Id="rId4" Type="http://schemas.openxmlformats.org/officeDocument/2006/relationships/chart" Target="../charts/chart6.xml"/><Relationship Id="rId9" Type="http://schemas.openxmlformats.org/officeDocument/2006/relationships/chart" Target="../charts/chart11.xml"/></Relationships>
</file>

<file path=ppt/slides/_rels/slide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7.xml"/><Relationship Id="rId4" Type="http://schemas.openxmlformats.org/officeDocument/2006/relationships/chart" Target="../charts/chart19.xml"/></Relationships>
</file>

<file path=ppt/slides/_rels/slide6.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7.xml"/><Relationship Id="rId6" Type="http://schemas.openxmlformats.org/officeDocument/2006/relationships/chart" Target="../charts/chart24.xml"/><Relationship Id="rId5" Type="http://schemas.openxmlformats.org/officeDocument/2006/relationships/chart" Target="../charts/chart23.xml"/><Relationship Id="rId4" Type="http://schemas.openxmlformats.org/officeDocument/2006/relationships/chart" Target="../charts/chart22.xml"/></Relationships>
</file>

<file path=ppt/slides/_rels/slide7.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7.xml"/><Relationship Id="rId6" Type="http://schemas.openxmlformats.org/officeDocument/2006/relationships/chart" Target="../charts/chart29.xml"/><Relationship Id="rId5" Type="http://schemas.openxmlformats.org/officeDocument/2006/relationships/chart" Target="../charts/chart28.xml"/><Relationship Id="rId4" Type="http://schemas.openxmlformats.org/officeDocument/2006/relationships/chart" Target="../charts/chart27.xml"/></Relationships>
</file>

<file path=ppt/slides/_rels/slide8.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chart" Target="../charts/chart30.xml"/><Relationship Id="rId1" Type="http://schemas.openxmlformats.org/officeDocument/2006/relationships/slideLayout" Target="../slideLayouts/slideLayout7.xml"/><Relationship Id="rId4" Type="http://schemas.openxmlformats.org/officeDocument/2006/relationships/chart" Target="../charts/chart32.xml"/></Relationships>
</file>

<file path=ppt/slides/_rels/slide9.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chart" Target="../charts/chart33.xml"/><Relationship Id="rId1" Type="http://schemas.openxmlformats.org/officeDocument/2006/relationships/slideLayout" Target="../slideLayouts/slideLayout7.xml"/><Relationship Id="rId6" Type="http://schemas.openxmlformats.org/officeDocument/2006/relationships/chart" Target="../charts/chart37.xml"/><Relationship Id="rId5" Type="http://schemas.openxmlformats.org/officeDocument/2006/relationships/chart" Target="../charts/chart36.xml"/><Relationship Id="rId4" Type="http://schemas.openxmlformats.org/officeDocument/2006/relationships/chart" Target="../charts/char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Employee Engagement"/>
          <p:cNvSpPr/>
          <p:nvPr/>
        </p:nvSpPr>
        <p:spPr>
          <a:xfrm>
            <a:off x="224256" y="1210181"/>
            <a:ext cx="869548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sz="1100" b="1">
                <a:solidFill>
                  <a:srgbClr val="007934"/>
                </a:solidFill>
                <a:latin typeface="Arial" pitchFamily="34" charset="0"/>
              </a:rPr>
              <a:t>Employee Engagement</a:t>
            </a:r>
          </a:p>
        </p:txBody>
      </p:sp>
      <p:sp>
        <p:nvSpPr>
          <p:cNvPr id="3" name="New shape" descr="2020 UCR UA Engagement Survey"/>
          <p:cNvSpPr/>
          <p:nvPr/>
        </p:nvSpPr>
        <p:spPr>
          <a:xfrm>
            <a:off x="457200" y="1603881"/>
            <a:ext cx="8229600" cy="2438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a:bodyPr>
          <a:lstStyle/>
          <a:p>
            <a:pPr algn="ctr"/>
            <a:r>
              <a:rPr sz="4400" b="0">
                <a:solidFill>
                  <a:srgbClr val="000000"/>
                </a:solidFill>
                <a:latin typeface="Georgia"/>
              </a:rPr>
              <a:t>2020 UCR UA Engagement Survey</a:t>
            </a:r>
          </a:p>
        </p:txBody>
      </p:sp>
      <p:sp>
        <p:nvSpPr>
          <p:cNvPr id="4" name="New shape" descr="Mar 03, 2020 - Mar 21, 2020"/>
          <p:cNvSpPr/>
          <p:nvPr/>
        </p:nvSpPr>
        <p:spPr>
          <a:xfrm>
            <a:off x="3199016" y="4385028"/>
            <a:ext cx="2771369" cy="305105"/>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sz="1400" b="0">
                <a:solidFill>
                  <a:srgbClr val="000000"/>
                </a:solidFill>
                <a:latin typeface="Arial" pitchFamily="34" charset="0"/>
              </a:rPr>
              <a:t>Mar 03, 2020 - Mar 21, 2020</a:t>
            </a:r>
          </a:p>
        </p:txBody>
      </p:sp>
      <p:sp>
        <p:nvSpPr>
          <p:cNvPr id="5" name="New shape" descr="Reporting Group: Direct | All - All"/>
          <p:cNvSpPr/>
          <p:nvPr/>
        </p:nvSpPr>
        <p:spPr>
          <a:xfrm>
            <a:off x="224225" y="5083680"/>
            <a:ext cx="8759051" cy="305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sz="1400" b="0">
                <a:solidFill>
                  <a:srgbClr val="7F8283"/>
                </a:solidFill>
                <a:latin typeface="Arial" pitchFamily="34" charset="0"/>
              </a:rPr>
              <a:t>Reporting Group: Direct | All - All</a:t>
            </a:r>
          </a:p>
        </p:txBody>
      </p:sp>
      <p:sp>
        <p:nvSpPr>
          <p:cNvPr id="6" name="New shape" descr="footer"/>
          <p:cNvSpPr/>
          <p:nvPr/>
        </p:nvSpPr>
        <p:spPr>
          <a:xfrm>
            <a:off x="114300" y="6286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666666"/>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7" name="New shape"/>
          <p:cNvSpPr/>
          <p:nvPr/>
        </p:nvSpPr>
        <p:spPr>
          <a:xfrm>
            <a:off x="7937500" y="6286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666666"/>
                </a:solidFill>
                <a:latin typeface="Georgia"/>
              </a:rPr>
              <a:t>GALLUP</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10</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Georgia"/>
              </a:rPr>
              <a:t>Custom Questions</a:t>
            </a:r>
          </a:p>
        </p:txBody>
      </p:sp>
      <p:sp>
        <p:nvSpPr>
          <p:cNvPr id="8" name="New shape" descr="csvNote"/>
          <p:cNvSpPr/>
          <p:nvPr/>
        </p:nvSpPr>
        <p:spPr>
          <a:xfrm>
            <a:off x="0" y="6184900"/>
            <a:ext cx="914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0000" lnSpcReduction="20000"/>
          </a:bodyPr>
          <a:lstStyle/>
          <a:p>
            <a:pPr algn="ctr"/>
            <a:r>
              <a:rPr sz="1400">
                <a:solidFill>
                  <a:srgbClr val="A9ABAC"/>
                </a:solidFill>
                <a:latin typeface="Arial" pitchFamily="34" charset="0"/>
              </a:rPr>
              <a:t>Your responses are available in a .csv file. Please log on to my.gallup.com to download your full list of responses.</a:t>
            </a:r>
          </a:p>
        </p:txBody>
      </p:sp>
      <p:sp>
        <p:nvSpPr>
          <p:cNvPr id="9" name="New shape" descr="Questions"/>
          <p:cNvSpPr/>
          <p:nvPr/>
        </p:nvSpPr>
        <p:spPr>
          <a:xfrm>
            <a:off x="228600" y="61501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10" name="New shape" descr="Total N"/>
          <p:cNvSpPr/>
          <p:nvPr/>
        </p:nvSpPr>
        <p:spPr>
          <a:xfrm>
            <a:off x="2451100" y="615015"/>
            <a:ext cx="12928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11" name="New shape" descr="Positive"/>
          <p:cNvSpPr/>
          <p:nvPr/>
        </p:nvSpPr>
        <p:spPr>
          <a:xfrm>
            <a:off x="3743960" y="615015"/>
            <a:ext cx="12928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Positive</a:t>
            </a:r>
          </a:p>
        </p:txBody>
      </p:sp>
      <p:sp>
        <p:nvSpPr>
          <p:cNvPr id="12" name="New shape" descr="Negative"/>
          <p:cNvSpPr/>
          <p:nvPr/>
        </p:nvSpPr>
        <p:spPr>
          <a:xfrm>
            <a:off x="5036820" y="615015"/>
            <a:ext cx="12928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Negative</a:t>
            </a:r>
          </a:p>
        </p:txBody>
      </p:sp>
      <p:sp>
        <p:nvSpPr>
          <p:cNvPr id="13" name="New shape" descr="Neutral"/>
          <p:cNvSpPr/>
          <p:nvPr/>
        </p:nvSpPr>
        <p:spPr>
          <a:xfrm>
            <a:off x="6329680" y="615015"/>
            <a:ext cx="12928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Neutral</a:t>
            </a:r>
          </a:p>
        </p:txBody>
      </p:sp>
      <p:sp>
        <p:nvSpPr>
          <p:cNvPr id="14" name="New shape" descr="Mixed"/>
          <p:cNvSpPr/>
          <p:nvPr/>
        </p:nvSpPr>
        <p:spPr>
          <a:xfrm>
            <a:off x="7622540" y="615015"/>
            <a:ext cx="12928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Mixed</a:t>
            </a:r>
          </a:p>
        </p:txBody>
      </p:sp>
      <p:sp>
        <p:nvSpPr>
          <p:cNvPr id="15" name="New shape"/>
          <p:cNvSpPr/>
          <p:nvPr/>
        </p:nvSpPr>
        <p:spPr>
          <a:xfrm>
            <a:off x="228600" y="996015"/>
            <a:ext cx="8686799"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7" name="New shape" descr="266192"/>
          <p:cNvSpPr/>
          <p:nvPr/>
        </p:nvSpPr>
        <p:spPr>
          <a:xfrm>
            <a:off x="228600" y="997285"/>
            <a:ext cx="2222500" cy="25323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l"/>
            <a:r>
              <a:rPr sz="1000">
                <a:solidFill>
                  <a:srgbClr val="1A1A1A"/>
                </a:solidFill>
                <a:latin typeface="Arial" pitchFamily="34" charset="0"/>
              </a:rPr>
              <a:t>Please share comments or feedback here that you want Peter to read. Because this is an anonymous survey, do not include information that will reveal your identity or describe a specific situation in which you feel individual intervention is needed. If there are specific circumstances that you'd like addressed, you can discuss with your supervisor, unit head (Johnny, Jorge, Kim, Marie), or Peter directly. You can also go to https://help.ucr.edu/ for a list of campus resources to address a wide range of workplace issues.
*. Sentiment available when n ≥ 50.</a:t>
            </a:r>
          </a:p>
        </p:txBody>
      </p:sp>
      <p:sp>
        <p:nvSpPr>
          <p:cNvPr id="18" name="New shape" descr="266192: count"/>
          <p:cNvSpPr/>
          <p:nvPr/>
        </p:nvSpPr>
        <p:spPr>
          <a:xfrm>
            <a:off x="2451100" y="997285"/>
            <a:ext cx="1292860" cy="25323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26</a:t>
            </a:r>
          </a:p>
        </p:txBody>
      </p:sp>
      <p:sp>
        <p:nvSpPr>
          <p:cNvPr id="19" name="New shape" descr="266192pos"/>
          <p:cNvSpPr/>
          <p:nvPr/>
        </p:nvSpPr>
        <p:spPr>
          <a:xfrm>
            <a:off x="3743960" y="997285"/>
            <a:ext cx="1292860" cy="25323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New shape" descr="266192posInside"/>
          <p:cNvSpPr/>
          <p:nvPr/>
        </p:nvSpPr>
        <p:spPr>
          <a:xfrm>
            <a:off x="3839210" y="2104720"/>
            <a:ext cx="11023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21" name="New shape" descr="266192neg"/>
          <p:cNvSpPr/>
          <p:nvPr/>
        </p:nvSpPr>
        <p:spPr>
          <a:xfrm>
            <a:off x="5036820" y="997285"/>
            <a:ext cx="1292860" cy="25323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New shape" descr="266192negInside"/>
          <p:cNvSpPr/>
          <p:nvPr/>
        </p:nvSpPr>
        <p:spPr>
          <a:xfrm>
            <a:off x="5132070" y="2104720"/>
            <a:ext cx="11023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23" name="New shape" descr="266192nue"/>
          <p:cNvSpPr/>
          <p:nvPr/>
        </p:nvSpPr>
        <p:spPr>
          <a:xfrm>
            <a:off x="6329680" y="997285"/>
            <a:ext cx="1292860" cy="25323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New shape" descr="266192nueInside"/>
          <p:cNvSpPr/>
          <p:nvPr/>
        </p:nvSpPr>
        <p:spPr>
          <a:xfrm>
            <a:off x="6424930" y="2104720"/>
            <a:ext cx="11023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
        <p:nvSpPr>
          <p:cNvPr id="25" name="New shape" descr="266192mix"/>
          <p:cNvSpPr/>
          <p:nvPr/>
        </p:nvSpPr>
        <p:spPr>
          <a:xfrm>
            <a:off x="7622540" y="997285"/>
            <a:ext cx="1292860" cy="25323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descr="266192mixInside"/>
          <p:cNvSpPr/>
          <p:nvPr/>
        </p:nvSpPr>
        <p:spPr>
          <a:xfrm>
            <a:off x="7717790" y="2104720"/>
            <a:ext cx="11023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11</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Engagement Index</a:t>
            </a:r>
          </a:p>
        </p:txBody>
      </p:sp>
      <p:sp>
        <p:nvSpPr>
          <p:cNvPr id="8" name="New shape" descr="ei_intro"/>
          <p:cNvSpPr/>
          <p:nvPr/>
        </p:nvSpPr>
        <p:spPr>
          <a:xfrm>
            <a:off x="457200" y="782823"/>
            <a:ext cx="8538752"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There is a powerful link between employees who are engaged in their jobs and the achievement of crucial business outcomes.</a:t>
            </a:r>
          </a:p>
        </p:txBody>
      </p:sp>
      <p:sp>
        <p:nvSpPr>
          <p:cNvPr id="9" name="New shape" descr="ei_ratio"/>
          <p:cNvSpPr/>
          <p:nvPr/>
        </p:nvSpPr>
        <p:spPr>
          <a:xfrm>
            <a:off x="457200" y="1555501"/>
            <a:ext cx="4273645"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ENGAGEMENT INDEX RATIO</a:t>
            </a:r>
          </a:p>
        </p:txBody>
      </p:sp>
      <p:sp>
        <p:nvSpPr>
          <p:cNvPr id="10" name="New shape" descr="ei_ratioVALUE"/>
          <p:cNvSpPr/>
          <p:nvPr/>
        </p:nvSpPr>
        <p:spPr>
          <a:xfrm>
            <a:off x="457200" y="1814841"/>
            <a:ext cx="4277919"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929292"/>
                </a:solidFill>
                <a:latin typeface="Arial" pitchFamily="34" charset="0"/>
              </a:rPr>
              <a:t>*</a:t>
            </a:r>
          </a:p>
        </p:txBody>
      </p:sp>
      <p:sp>
        <p:nvSpPr>
          <p:cNvPr id="11" name="New shape" descr="engagementIndex"/>
          <p:cNvSpPr/>
          <p:nvPr/>
        </p:nvSpPr>
        <p:spPr>
          <a:xfrm>
            <a:off x="457200" y="2404456"/>
            <a:ext cx="4273645"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ENGAGEMENT INDEX</a:t>
            </a:r>
          </a:p>
        </p:txBody>
      </p:sp>
      <p:graphicFrame>
        <p:nvGraphicFramePr>
          <p:cNvPr id="12" name="ChartObject" descr="engagementIndexValue"/>
          <p:cNvGraphicFramePr/>
          <p:nvPr/>
        </p:nvGraphicFramePr>
        <p:xfrm>
          <a:off x="457200" y="2663795"/>
          <a:ext cx="4269376" cy="1041400"/>
        </p:xfrm>
        <a:graphic>
          <a:graphicData uri="http://schemas.openxmlformats.org/drawingml/2006/chart">
            <c:chart xmlns:c="http://schemas.openxmlformats.org/drawingml/2006/chart" xmlns:r="http://schemas.openxmlformats.org/officeDocument/2006/relationships" r:id="rId2"/>
          </a:graphicData>
        </a:graphic>
      </p:graphicFrame>
      <p:sp>
        <p:nvSpPr>
          <p:cNvPr id="13" name="New shape"/>
          <p:cNvSpPr/>
          <p:nvPr/>
        </p:nvSpPr>
        <p:spPr>
          <a:xfrm>
            <a:off x="4840876" y="1555501"/>
            <a:ext cx="228600" cy="381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4726575" y="1593601"/>
            <a:ext cx="4273645" cy="274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b="1">
                <a:solidFill>
                  <a:srgbClr val="1A1A1A"/>
                </a:solidFill>
                <a:latin typeface="Arial" pitchFamily="34" charset="0"/>
              </a:rPr>
              <a:t>Engaged</a:t>
            </a:r>
          </a:p>
        </p:txBody>
      </p:sp>
      <p:sp>
        <p:nvSpPr>
          <p:cNvPr id="15" name="New shape"/>
          <p:cNvSpPr/>
          <p:nvPr/>
        </p:nvSpPr>
        <p:spPr>
          <a:xfrm>
            <a:off x="4726576" y="1868196"/>
            <a:ext cx="4277920" cy="823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a:solidFill>
                  <a:srgbClr val="1A1A1A"/>
                </a:solidFill>
                <a:latin typeface="Arial" pitchFamily="34" charset="0"/>
              </a:rPr>
              <a:t>Employees are highly involved in and enthusiastic about their work and workplace.  They are psychological "owners", drive performance, innovation, and move the organization forward.</a:t>
            </a:r>
          </a:p>
        </p:txBody>
      </p:sp>
      <p:sp>
        <p:nvSpPr>
          <p:cNvPr id="16" name="New shape"/>
          <p:cNvSpPr/>
          <p:nvPr/>
        </p:nvSpPr>
        <p:spPr>
          <a:xfrm>
            <a:off x="4840876" y="2945979"/>
            <a:ext cx="228600" cy="38100"/>
          </a:xfrm>
          <a:prstGeom prst="rect">
            <a:avLst/>
          </a:prstGeom>
          <a:solidFill>
            <a:srgbClr val="BBB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New shape"/>
          <p:cNvSpPr/>
          <p:nvPr/>
        </p:nvSpPr>
        <p:spPr>
          <a:xfrm>
            <a:off x="4726576" y="2984079"/>
            <a:ext cx="4277920" cy="274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b="1">
                <a:solidFill>
                  <a:srgbClr val="1A1A1A"/>
                </a:solidFill>
                <a:latin typeface="Arial" pitchFamily="34" charset="0"/>
              </a:rPr>
              <a:t>Not Engaged</a:t>
            </a:r>
          </a:p>
        </p:txBody>
      </p:sp>
      <p:sp>
        <p:nvSpPr>
          <p:cNvPr id="18" name="New shape"/>
          <p:cNvSpPr/>
          <p:nvPr/>
        </p:nvSpPr>
        <p:spPr>
          <a:xfrm>
            <a:off x="4726576" y="3258674"/>
            <a:ext cx="4282198" cy="823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a:solidFill>
                  <a:srgbClr val="1A1A1A"/>
                </a:solidFill>
                <a:latin typeface="Arial" pitchFamily="34" charset="0"/>
              </a:rPr>
              <a:t>Employees are essentially psychologically unattached to their work and company. Because their engagement needs are not being fully met, they’re putting time – but not energy or passion – into their work.</a:t>
            </a:r>
          </a:p>
        </p:txBody>
      </p:sp>
      <p:sp>
        <p:nvSpPr>
          <p:cNvPr id="19" name="New shape"/>
          <p:cNvSpPr/>
          <p:nvPr/>
        </p:nvSpPr>
        <p:spPr>
          <a:xfrm>
            <a:off x="4840876" y="4336457"/>
            <a:ext cx="228600" cy="38100"/>
          </a:xfrm>
          <a:prstGeom prst="rect">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New shape"/>
          <p:cNvSpPr/>
          <p:nvPr/>
        </p:nvSpPr>
        <p:spPr>
          <a:xfrm>
            <a:off x="4726576" y="4374557"/>
            <a:ext cx="4282198" cy="2745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b="1">
                <a:solidFill>
                  <a:srgbClr val="1A1A1A"/>
                </a:solidFill>
                <a:latin typeface="Arial" pitchFamily="34" charset="0"/>
              </a:rPr>
              <a:t>Actively Disengaged</a:t>
            </a:r>
          </a:p>
        </p:txBody>
      </p:sp>
      <p:sp>
        <p:nvSpPr>
          <p:cNvPr id="21" name="New shape"/>
          <p:cNvSpPr/>
          <p:nvPr/>
        </p:nvSpPr>
        <p:spPr>
          <a:xfrm>
            <a:off x="4726576" y="4649151"/>
            <a:ext cx="4286481" cy="8237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200">
                <a:solidFill>
                  <a:srgbClr val="1A1A1A"/>
                </a:solidFill>
                <a:latin typeface="Arial" pitchFamily="34" charset="0"/>
              </a:rPr>
              <a:t>Employees aren’t just unhappy at work – they are resentful that their needs are not being met and are busy acting out their unhappiness.  Every day, these workers potentially undermine what their engaged coworkers accomplish.</a:t>
            </a:r>
          </a:p>
        </p:txBody>
      </p:sp>
      <p:sp>
        <p:nvSpPr>
          <p:cNvPr id="22" name="New shape" descr="eiFootnote"/>
          <p:cNvSpPr/>
          <p:nvPr/>
        </p:nvSpPr>
        <p:spPr>
          <a:xfrm>
            <a:off x="0" y="5930900"/>
            <a:ext cx="9153144"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*Percent Engaged available when n ≥ 30. All categories available when n ≥ 100.
* - Scores are not available due to data suppression.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ew shape" descr="titleText">
            <a:extLst>
              <a:ext uri="{FF2B5EF4-FFF2-40B4-BE49-F238E27FC236}">
                <a16:creationId xmlns:a16="http://schemas.microsoft.com/office/drawing/2014/main" id="{605B2B85-BBD1-4436-B605-F3BDBAFCA30A}"/>
              </a:ext>
            </a:extLst>
          </p:cNvPr>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lang="en-US" sz="2700">
                <a:solidFill>
                  <a:srgbClr val="1A1A1A"/>
                </a:solidFill>
                <a:latin typeface="Georgia"/>
              </a:rPr>
              <a:t>Heatmap</a:t>
            </a:r>
            <a:endParaRPr sz="2700">
              <a:solidFill>
                <a:srgbClr val="1A1A1A"/>
              </a:solidFill>
              <a:latin typeface="Georgia"/>
            </a:endParaRPr>
          </a:p>
        </p:txBody>
      </p:sp>
      <p:pic>
        <p:nvPicPr>
          <p:cNvPr id="7" name="Picture 6" descr="A screenshot of a social media post&#10;&#10;Description automatically generated">
            <a:extLst>
              <a:ext uri="{FF2B5EF4-FFF2-40B4-BE49-F238E27FC236}">
                <a16:creationId xmlns:a16="http://schemas.microsoft.com/office/drawing/2014/main" id="{F7E6F5E0-BE97-4433-8E8A-D47B37E352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28775"/>
            <a:ext cx="9144000" cy="3600450"/>
          </a:xfrm>
          <a:prstGeom prst="rect">
            <a:avLst/>
          </a:prstGeom>
        </p:spPr>
      </p:pic>
    </p:spTree>
    <p:extLst>
      <p:ext uri="{BB962C8B-B14F-4D97-AF65-F5344CB8AC3E}">
        <p14:creationId xmlns:p14="http://schemas.microsoft.com/office/powerpoint/2010/main" val="90356307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12</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4400">
                <a:solidFill>
                  <a:srgbClr val="1A1A1A"/>
                </a:solidFill>
                <a:latin typeface="Georgia"/>
              </a:rPr>
              <a:t>Thank You</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2</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Q¹² Mean</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67500" lnSpcReduction="20000"/>
          </a:bodyPr>
          <a:lstStyle/>
          <a:p>
            <a:pPr algn="l"/>
            <a:r>
              <a:rPr sz="800">
                <a:solidFill>
                  <a:srgbClr val="000000"/>
                </a:solidFill>
                <a:latin typeface="Arial" pitchFamily="34" charset="0"/>
              </a:rPr>
              <a:t>Percentile Rank in Industry  - Education - Postsecondary/Higher Education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The Gallup Q¹² score represents the average, combined score of the 12 elements that measure employee engagement.  Each element has consistently been linked to better business outcomes.</a:t>
            </a:r>
          </a:p>
        </p:txBody>
      </p:sp>
      <p:sp>
        <p:nvSpPr>
          <p:cNvPr id="20" name="New shape" descr="ttlRespondents"/>
          <p:cNvSpPr/>
          <p:nvPr/>
        </p:nvSpPr>
        <p:spPr>
          <a:xfrm>
            <a:off x="457200"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1878341"/>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91</a:t>
            </a:r>
          </a:p>
        </p:txBody>
      </p:sp>
      <p:sp>
        <p:nvSpPr>
          <p:cNvPr id="22" name="New shape" descr="mprMeasure"/>
          <p:cNvSpPr/>
          <p:nvPr/>
        </p:nvSpPr>
        <p:spPr>
          <a:xfrm>
            <a:off x="457200" y="2508764"/>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MEAN PERCENTILE RANK</a:t>
            </a:r>
          </a:p>
        </p:txBody>
      </p:sp>
      <p:sp>
        <p:nvSpPr>
          <p:cNvPr id="23" name="New shape" descr="mprMeasureValue"/>
          <p:cNvSpPr/>
          <p:nvPr/>
        </p:nvSpPr>
        <p:spPr>
          <a:xfrm>
            <a:off x="457200" y="2768103"/>
            <a:ext cx="598909"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68</a:t>
            </a:r>
          </a:p>
        </p:txBody>
      </p:sp>
      <p:graphicFrame>
        <p:nvGraphicFramePr>
          <p:cNvPr id="24" name="ChartObject" descr="mprChart"/>
          <p:cNvGraphicFramePr/>
          <p:nvPr/>
        </p:nvGraphicFramePr>
        <p:xfrm>
          <a:off x="1056109" y="2768103"/>
          <a:ext cx="2247342" cy="503423"/>
        </p:xfrm>
        <a:graphic>
          <a:graphicData uri="http://schemas.openxmlformats.org/drawingml/2006/chart">
            <c:chart xmlns:c="http://schemas.openxmlformats.org/drawingml/2006/chart" xmlns:r="http://schemas.openxmlformats.org/officeDocument/2006/relationships" r:id="rId2"/>
          </a:graphicData>
        </a:graphic>
      </p:graphicFrame>
      <p:sp>
        <p:nvSpPr>
          <p:cNvPr id="25" name="New shape" descr="db"/>
          <p:cNvSpPr/>
          <p:nvPr/>
        </p:nvSpPr>
        <p:spPr>
          <a:xfrm>
            <a:off x="457200" y="3271526"/>
            <a:ext cx="2849097" cy="4271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Database: Industry  - Education - Postsecondary/Higher Education</a:t>
            </a:r>
          </a:p>
        </p:txBody>
      </p:sp>
      <p:sp>
        <p:nvSpPr>
          <p:cNvPr id="26" name="New shape" descr="spdDial"/>
          <p:cNvSpPr/>
          <p:nvPr/>
        </p:nvSpPr>
        <p:spPr>
          <a:xfrm>
            <a:off x="3303451"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ENGAGEMENT MEAN</a:t>
            </a:r>
          </a:p>
        </p:txBody>
      </p:sp>
      <p:graphicFrame>
        <p:nvGraphicFramePr>
          <p:cNvPr id="27" name="ChartObject" descr="spdDialValue"/>
          <p:cNvGraphicFramePr/>
          <p:nvPr/>
        </p:nvGraphicFramePr>
        <p:xfrm>
          <a:off x="2918851" y="1751340"/>
          <a:ext cx="2849097" cy="2054199"/>
        </p:xfrm>
        <a:graphic>
          <a:graphicData uri="http://schemas.openxmlformats.org/drawingml/2006/chart">
            <c:chart xmlns:c="http://schemas.openxmlformats.org/drawingml/2006/chart" xmlns:r="http://schemas.openxmlformats.org/officeDocument/2006/relationships" r:id="rId3"/>
          </a:graphicData>
        </a:graphic>
      </p:graphicFrame>
      <p:sp>
        <p:nvSpPr>
          <p:cNvPr id="28" name="New shape"/>
          <p:cNvSpPr/>
          <p:nvPr/>
        </p:nvSpPr>
        <p:spPr>
          <a:xfrm>
            <a:off x="2918851" y="1751341"/>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600">
                <a:solidFill>
                  <a:srgbClr val="000000"/>
                </a:solidFill>
                <a:latin typeface="Arial" pitchFamily="34" charset="0"/>
              </a:rPr>
              <a:t>4.00</a:t>
            </a:r>
          </a:p>
        </p:txBody>
      </p:sp>
      <p:sp>
        <p:nvSpPr>
          <p:cNvPr id="29" name="New shape"/>
          <p:cNvSpPr/>
          <p:nvPr/>
        </p:nvSpPr>
        <p:spPr>
          <a:xfrm>
            <a:off x="3535035" y="3237860"/>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0" name="New shape" descr="engagementIndex"/>
          <p:cNvSpPr/>
          <p:nvPr/>
        </p:nvSpPr>
        <p:spPr>
          <a:xfrm>
            <a:off x="6149702"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ENGAGEMENT INDEX</a:t>
            </a:r>
          </a:p>
        </p:txBody>
      </p:sp>
      <p:graphicFrame>
        <p:nvGraphicFramePr>
          <p:cNvPr id="31" name="ChartObject" descr="engagementIndexValue"/>
          <p:cNvGraphicFramePr/>
          <p:nvPr/>
        </p:nvGraphicFramePr>
        <p:xfrm>
          <a:off x="6149702" y="1878341"/>
          <a:ext cx="2846251" cy="1041400"/>
        </p:xfrm>
        <a:graphic>
          <a:graphicData uri="http://schemas.openxmlformats.org/drawingml/2006/chart">
            <c:chart xmlns:c="http://schemas.openxmlformats.org/drawingml/2006/chart" xmlns:r="http://schemas.openxmlformats.org/officeDocument/2006/relationships" r:id="rId4"/>
          </a:graphicData>
        </a:graphic>
      </p:graphicFrame>
      <p:sp>
        <p:nvSpPr>
          <p:cNvPr id="32" name="New shape" descr="eiFootnote"/>
          <p:cNvSpPr/>
          <p:nvPr/>
        </p:nvSpPr>
        <p:spPr>
          <a:xfrm>
            <a:off x="0" y="5740400"/>
            <a:ext cx="9153144"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*Percent Engaged available when n ≥ 30. All categories available when n ≥ 100.
* - Scores are not available due to data suppression.</a:t>
            </a:r>
          </a:p>
        </p:txBody>
      </p:sp>
      <p:sp>
        <p:nvSpPr>
          <p:cNvPr id="33" name="New shape" descr="sentimentDistributionFootnote"/>
          <p:cNvSpPr/>
          <p:nvPr/>
        </p:nvSpPr>
        <p:spPr>
          <a:xfrm>
            <a:off x="0" y="5168900"/>
            <a:ext cx="9153144"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*Sentiment Distribution is not available when n&lt;50</a:t>
            </a:r>
          </a:p>
        </p:txBody>
      </p:sp>
      <p:sp>
        <p:nvSpPr>
          <p:cNvPr id="34" name="New shape" descr="engagementFootnote"/>
          <p:cNvSpPr/>
          <p:nvPr/>
        </p:nvSpPr>
        <p:spPr>
          <a:xfrm>
            <a:off x="0" y="5359400"/>
            <a:ext cx="9153144"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*Percent Engaged available when n ≥ 30. No topics available when n &lt;= 250.  5 topics available when n &gt;=250.  10 topics available when n &gt;= 1000.</a:t>
            </a:r>
          </a:p>
        </p:txBody>
      </p:sp>
      <p:sp>
        <p:nvSpPr>
          <p:cNvPr id="35" name="New shape" descr="taFootnote"/>
          <p:cNvSpPr/>
          <p:nvPr/>
        </p:nvSpPr>
        <p:spPr>
          <a:xfrm>
            <a:off x="0" y="5549900"/>
            <a:ext cx="9153144" cy="213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*All text analytics are machine generated.  Because we use machine learning to generate sentiments, results may not be 100% accurate.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3</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Arial" pitchFamily="34" charset="0"/>
              </a:rPr>
              <a:t>Gallup Q¹² Items</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67500" lnSpcReduction="20000"/>
          </a:bodyPr>
          <a:lstStyle/>
          <a:p>
            <a:pPr algn="l"/>
            <a:r>
              <a:rPr sz="800">
                <a:solidFill>
                  <a:srgbClr val="000000"/>
                </a:solidFill>
                <a:latin typeface="Arial" pitchFamily="34" charset="0"/>
              </a:rPr>
              <a:t>Percentile Rank in Industry  - Education - Postsecondary/Higher Education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&gt;= 90th Percentile</a:t>
            </a:r>
          </a:p>
        </p:txBody>
      </p:sp>
      <p:sp>
        <p:nvSpPr>
          <p:cNvPr id="19" name="New shape" descr="freqDistFooter"/>
          <p:cNvSpPr/>
          <p:nvPr/>
        </p:nvSpPr>
        <p:spPr>
          <a:xfrm>
            <a:off x="0" y="5740400"/>
            <a:ext cx="9153144"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a:t>
            </a:r>
          </a:p>
        </p:txBody>
      </p:sp>
      <p:sp>
        <p:nvSpPr>
          <p:cNvPr id="20" name="New shape" descr="Questions"/>
          <p:cNvSpPr/>
          <p:nvPr/>
        </p:nvSpPr>
        <p:spPr>
          <a:xfrm>
            <a:off x="228600" y="61501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1" name="New shape" descr="Total N"/>
          <p:cNvSpPr/>
          <p:nvPr/>
        </p:nvSpPr>
        <p:spPr>
          <a:xfrm>
            <a:off x="245110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2" name="New shape" descr="Current Mean"/>
          <p:cNvSpPr/>
          <p:nvPr/>
        </p:nvSpPr>
        <p:spPr>
          <a:xfrm>
            <a:off x="335026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23" name="New shape" descr="Frequency Distribution&#10;1% 2% 3% 4% 5%"/>
          <p:cNvSpPr/>
          <p:nvPr/>
        </p:nvSpPr>
        <p:spPr>
          <a:xfrm>
            <a:off x="4249420" y="61501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Frequency Distribution
1% 2% 3% 4% 5%</a:t>
            </a:r>
          </a:p>
        </p:txBody>
      </p:sp>
      <p:sp>
        <p:nvSpPr>
          <p:cNvPr id="24" name="New shape" descr="Current Topbox"/>
          <p:cNvSpPr/>
          <p:nvPr/>
        </p:nvSpPr>
        <p:spPr>
          <a:xfrm>
            <a:off x="621792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Topbox</a:t>
            </a:r>
          </a:p>
        </p:txBody>
      </p:sp>
      <p:sp>
        <p:nvSpPr>
          <p:cNvPr id="25" name="New shape" descr="Gallup Overall Mean 25"/>
          <p:cNvSpPr/>
          <p:nvPr/>
        </p:nvSpPr>
        <p:spPr>
          <a:xfrm>
            <a:off x="711708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25</a:t>
            </a:r>
          </a:p>
        </p:txBody>
      </p:sp>
      <p:sp>
        <p:nvSpPr>
          <p:cNvPr id="26" name="New shape" descr="Gallup Overall Mean 50"/>
          <p:cNvSpPr/>
          <p:nvPr/>
        </p:nvSpPr>
        <p:spPr>
          <a:xfrm>
            <a:off x="801624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50</a:t>
            </a:r>
          </a:p>
        </p:txBody>
      </p:sp>
      <p:sp>
        <p:nvSpPr>
          <p:cNvPr id="27" name="New shape"/>
          <p:cNvSpPr/>
          <p:nvPr/>
        </p:nvSpPr>
        <p:spPr>
          <a:xfrm>
            <a:off x="228600" y="996015"/>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descr="15000"/>
          <p:cNvSpPr/>
          <p:nvPr/>
        </p:nvSpPr>
        <p:spPr>
          <a:xfrm>
            <a:off x="228600" y="997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Q00:</a:t>
            </a:r>
            <a:r>
              <a:rPr sz="1000" b="0">
                <a:solidFill>
                  <a:srgbClr val="1A1A1A"/>
                </a:solidFill>
                <a:latin typeface="Arial" pitchFamily="34" charset="0"/>
              </a:rPr>
              <a:t> Overall Satisfaction</a:t>
            </a:r>
          </a:p>
        </p:txBody>
      </p:sp>
      <p:sp>
        <p:nvSpPr>
          <p:cNvPr id="30" name="New shape" descr="15000: count"/>
          <p:cNvSpPr/>
          <p:nvPr/>
        </p:nvSpPr>
        <p:spPr>
          <a:xfrm>
            <a:off x="2451100" y="99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31" name="New shape" descr="15000: currentMean"/>
          <p:cNvSpPr/>
          <p:nvPr/>
        </p:nvSpPr>
        <p:spPr>
          <a:xfrm>
            <a:off x="3350260" y="99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descr="15000: currentMeanInside"/>
          <p:cNvSpPr/>
          <p:nvPr/>
        </p:nvSpPr>
        <p:spPr>
          <a:xfrm>
            <a:off x="3445510" y="1029035"/>
            <a:ext cx="708660" cy="317500"/>
          </a:xfrm>
          <a:prstGeom prst="rect">
            <a:avLst/>
          </a:prstGeom>
          <a:solidFill>
            <a:srgbClr val="61C250"/>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4.11</a:t>
            </a:r>
          </a:p>
        </p:txBody>
      </p:sp>
      <p:sp>
        <p:nvSpPr>
          <p:cNvPr id="33" name="New shape" descr="15000: fd"/>
          <p:cNvSpPr/>
          <p:nvPr/>
        </p:nvSpPr>
        <p:spPr>
          <a:xfrm>
            <a:off x="4249420" y="997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34" name="ChartObject"/>
          <p:cNvGraphicFramePr/>
          <p:nvPr/>
        </p:nvGraphicFramePr>
        <p:xfrm>
          <a:off x="4249420" y="933785"/>
          <a:ext cx="1968500" cy="508000"/>
        </p:xfrm>
        <a:graphic>
          <a:graphicData uri="http://schemas.openxmlformats.org/drawingml/2006/chart">
            <c:chart xmlns:c="http://schemas.openxmlformats.org/drawingml/2006/chart" xmlns:r="http://schemas.openxmlformats.org/officeDocument/2006/relationships" r:id="rId2"/>
          </a:graphicData>
        </a:graphic>
      </p:graphicFrame>
      <p:sp>
        <p:nvSpPr>
          <p:cNvPr id="35" name="New shape" descr="15000: topBox"/>
          <p:cNvSpPr/>
          <p:nvPr/>
        </p:nvSpPr>
        <p:spPr>
          <a:xfrm>
            <a:off x="6217920" y="99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6" name="New shape" descr="15000: topBoxInside"/>
          <p:cNvSpPr/>
          <p:nvPr/>
        </p:nvSpPr>
        <p:spPr>
          <a:xfrm>
            <a:off x="6313170" y="1029035"/>
            <a:ext cx="708660" cy="317500"/>
          </a:xfrm>
          <a:prstGeom prst="rect">
            <a:avLst/>
          </a:prstGeom>
          <a:solidFill>
            <a:srgbClr val="61C250"/>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33</a:t>
            </a:r>
          </a:p>
        </p:txBody>
      </p:sp>
      <p:sp>
        <p:nvSpPr>
          <p:cNvPr id="37" name="New shape" descr="15000GALLUP_OVRL_MN_25"/>
          <p:cNvSpPr/>
          <p:nvPr/>
        </p:nvSpPr>
        <p:spPr>
          <a:xfrm>
            <a:off x="7117080" y="99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3.72</a:t>
            </a:r>
          </a:p>
        </p:txBody>
      </p:sp>
      <p:sp>
        <p:nvSpPr>
          <p:cNvPr id="38" name="New shape" descr="15000GALLUP_OVRL_MN_50"/>
          <p:cNvSpPr/>
          <p:nvPr/>
        </p:nvSpPr>
        <p:spPr>
          <a:xfrm>
            <a:off x="8016240" y="99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4.08</a:t>
            </a:r>
          </a:p>
        </p:txBody>
      </p:sp>
      <p:sp>
        <p:nvSpPr>
          <p:cNvPr id="40" name="New shape"/>
          <p:cNvSpPr/>
          <p:nvPr/>
        </p:nvSpPr>
        <p:spPr>
          <a:xfrm>
            <a:off x="228600" y="1378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2" name="New shape" descr="15001"/>
          <p:cNvSpPr/>
          <p:nvPr/>
        </p:nvSpPr>
        <p:spPr>
          <a:xfrm>
            <a:off x="228600" y="1378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Q01:</a:t>
            </a:r>
            <a:r>
              <a:rPr sz="1000" b="0">
                <a:solidFill>
                  <a:srgbClr val="1A1A1A"/>
                </a:solidFill>
                <a:latin typeface="Arial" pitchFamily="34" charset="0"/>
              </a:rPr>
              <a:t> Know What's Expected</a:t>
            </a:r>
          </a:p>
        </p:txBody>
      </p:sp>
      <p:sp>
        <p:nvSpPr>
          <p:cNvPr id="43" name="New shape" descr="15001: count"/>
          <p:cNvSpPr/>
          <p:nvPr/>
        </p:nvSpPr>
        <p:spPr>
          <a:xfrm>
            <a:off x="2451100" y="1378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44" name="New shape" descr="15001: currentMean"/>
          <p:cNvSpPr/>
          <p:nvPr/>
        </p:nvSpPr>
        <p:spPr>
          <a:xfrm>
            <a:off x="3350260" y="1378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5" name="New shape" descr="15001: currentMeanInside"/>
          <p:cNvSpPr/>
          <p:nvPr/>
        </p:nvSpPr>
        <p:spPr>
          <a:xfrm>
            <a:off x="3445510" y="1410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4.34</a:t>
            </a:r>
          </a:p>
        </p:txBody>
      </p:sp>
      <p:sp>
        <p:nvSpPr>
          <p:cNvPr id="46" name="New shape" descr="15001: fd"/>
          <p:cNvSpPr/>
          <p:nvPr/>
        </p:nvSpPr>
        <p:spPr>
          <a:xfrm>
            <a:off x="4249420" y="1378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47" name="ChartObject"/>
          <p:cNvGraphicFramePr/>
          <p:nvPr/>
        </p:nvGraphicFramePr>
        <p:xfrm>
          <a:off x="4249420" y="1314785"/>
          <a:ext cx="1968500" cy="508000"/>
        </p:xfrm>
        <a:graphic>
          <a:graphicData uri="http://schemas.openxmlformats.org/drawingml/2006/chart">
            <c:chart xmlns:c="http://schemas.openxmlformats.org/drawingml/2006/chart" xmlns:r="http://schemas.openxmlformats.org/officeDocument/2006/relationships" r:id="rId3"/>
          </a:graphicData>
        </a:graphic>
      </p:graphicFrame>
      <p:sp>
        <p:nvSpPr>
          <p:cNvPr id="48" name="New shape" descr="15001: topBox"/>
          <p:cNvSpPr/>
          <p:nvPr/>
        </p:nvSpPr>
        <p:spPr>
          <a:xfrm>
            <a:off x="6217920" y="1378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9" name="New shape" descr="15001: topBoxInside"/>
          <p:cNvSpPr/>
          <p:nvPr/>
        </p:nvSpPr>
        <p:spPr>
          <a:xfrm>
            <a:off x="6313170" y="1410035"/>
            <a:ext cx="708660"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46</a:t>
            </a:r>
          </a:p>
        </p:txBody>
      </p:sp>
      <p:sp>
        <p:nvSpPr>
          <p:cNvPr id="50" name="New shape" descr="15001GALLUP_OVRL_MN_25"/>
          <p:cNvSpPr/>
          <p:nvPr/>
        </p:nvSpPr>
        <p:spPr>
          <a:xfrm>
            <a:off x="7117080" y="1378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4.19</a:t>
            </a:r>
          </a:p>
        </p:txBody>
      </p:sp>
      <p:sp>
        <p:nvSpPr>
          <p:cNvPr id="51" name="New shape" descr="15001GALLUP_OVRL_MN_50"/>
          <p:cNvSpPr/>
          <p:nvPr/>
        </p:nvSpPr>
        <p:spPr>
          <a:xfrm>
            <a:off x="8016240" y="1378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4.49</a:t>
            </a:r>
          </a:p>
        </p:txBody>
      </p:sp>
      <p:sp>
        <p:nvSpPr>
          <p:cNvPr id="53" name="New shape"/>
          <p:cNvSpPr/>
          <p:nvPr/>
        </p:nvSpPr>
        <p:spPr>
          <a:xfrm>
            <a:off x="228600" y="1759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5" name="New shape" descr="15002"/>
          <p:cNvSpPr/>
          <p:nvPr/>
        </p:nvSpPr>
        <p:spPr>
          <a:xfrm>
            <a:off x="228600" y="1759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Q02:</a:t>
            </a:r>
            <a:r>
              <a:rPr sz="1000" b="0">
                <a:solidFill>
                  <a:srgbClr val="1A1A1A"/>
                </a:solidFill>
                <a:latin typeface="Arial" pitchFamily="34" charset="0"/>
              </a:rPr>
              <a:t> Materials and Equipment</a:t>
            </a:r>
          </a:p>
        </p:txBody>
      </p:sp>
      <p:sp>
        <p:nvSpPr>
          <p:cNvPr id="56" name="New shape" descr="15002: count"/>
          <p:cNvSpPr/>
          <p:nvPr/>
        </p:nvSpPr>
        <p:spPr>
          <a:xfrm>
            <a:off x="2451100" y="1759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57" name="New shape" descr="15002: currentMean"/>
          <p:cNvSpPr/>
          <p:nvPr/>
        </p:nvSpPr>
        <p:spPr>
          <a:xfrm>
            <a:off x="3350260" y="1759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8" name="New shape" descr="15002: currentMeanInside"/>
          <p:cNvSpPr/>
          <p:nvPr/>
        </p:nvSpPr>
        <p:spPr>
          <a:xfrm>
            <a:off x="3445510" y="1791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4.24</a:t>
            </a:r>
          </a:p>
        </p:txBody>
      </p:sp>
      <p:sp>
        <p:nvSpPr>
          <p:cNvPr id="59" name="New shape" descr="15002: fd"/>
          <p:cNvSpPr/>
          <p:nvPr/>
        </p:nvSpPr>
        <p:spPr>
          <a:xfrm>
            <a:off x="4249420" y="1759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60" name="ChartObject"/>
          <p:cNvGraphicFramePr/>
          <p:nvPr/>
        </p:nvGraphicFramePr>
        <p:xfrm>
          <a:off x="4249420" y="1695785"/>
          <a:ext cx="1968500" cy="508000"/>
        </p:xfrm>
        <a:graphic>
          <a:graphicData uri="http://schemas.openxmlformats.org/drawingml/2006/chart">
            <c:chart xmlns:c="http://schemas.openxmlformats.org/drawingml/2006/chart" xmlns:r="http://schemas.openxmlformats.org/officeDocument/2006/relationships" r:id="rId4"/>
          </a:graphicData>
        </a:graphic>
      </p:graphicFrame>
      <p:sp>
        <p:nvSpPr>
          <p:cNvPr id="61" name="New shape" descr="15002: topBox"/>
          <p:cNvSpPr/>
          <p:nvPr/>
        </p:nvSpPr>
        <p:spPr>
          <a:xfrm>
            <a:off x="6217920" y="1759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2" name="New shape" descr="15002: topBoxInside"/>
          <p:cNvSpPr/>
          <p:nvPr/>
        </p:nvSpPr>
        <p:spPr>
          <a:xfrm>
            <a:off x="6313170" y="1791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42</a:t>
            </a:r>
          </a:p>
        </p:txBody>
      </p:sp>
      <p:sp>
        <p:nvSpPr>
          <p:cNvPr id="63" name="New shape" descr="15002GALLUP_OVRL_MN_25"/>
          <p:cNvSpPr/>
          <p:nvPr/>
        </p:nvSpPr>
        <p:spPr>
          <a:xfrm>
            <a:off x="7117080" y="1759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3.76</a:t>
            </a:r>
          </a:p>
        </p:txBody>
      </p:sp>
      <p:sp>
        <p:nvSpPr>
          <p:cNvPr id="64" name="New shape" descr="15002GALLUP_OVRL_MN_50"/>
          <p:cNvSpPr/>
          <p:nvPr/>
        </p:nvSpPr>
        <p:spPr>
          <a:xfrm>
            <a:off x="8016240" y="1759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4.18</a:t>
            </a:r>
          </a:p>
        </p:txBody>
      </p:sp>
      <p:sp>
        <p:nvSpPr>
          <p:cNvPr id="66" name="New shape"/>
          <p:cNvSpPr/>
          <p:nvPr/>
        </p:nvSpPr>
        <p:spPr>
          <a:xfrm>
            <a:off x="228600" y="2140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8" name="New shape" descr="15003"/>
          <p:cNvSpPr/>
          <p:nvPr/>
        </p:nvSpPr>
        <p:spPr>
          <a:xfrm>
            <a:off x="228600" y="2140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Q03:</a:t>
            </a:r>
            <a:r>
              <a:rPr sz="1000" b="0">
                <a:solidFill>
                  <a:srgbClr val="1A1A1A"/>
                </a:solidFill>
                <a:latin typeface="Arial" pitchFamily="34" charset="0"/>
              </a:rPr>
              <a:t> Opportunity to do Best</a:t>
            </a:r>
          </a:p>
        </p:txBody>
      </p:sp>
      <p:sp>
        <p:nvSpPr>
          <p:cNvPr id="69" name="New shape" descr="15003: count"/>
          <p:cNvSpPr/>
          <p:nvPr/>
        </p:nvSpPr>
        <p:spPr>
          <a:xfrm>
            <a:off x="2451100" y="2140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70" name="New shape" descr="15003: currentMean"/>
          <p:cNvSpPr/>
          <p:nvPr/>
        </p:nvSpPr>
        <p:spPr>
          <a:xfrm>
            <a:off x="3350260" y="2140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1" name="New shape" descr="15003: currentMeanInside"/>
          <p:cNvSpPr/>
          <p:nvPr/>
        </p:nvSpPr>
        <p:spPr>
          <a:xfrm>
            <a:off x="3445510" y="2172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4.07</a:t>
            </a:r>
          </a:p>
        </p:txBody>
      </p:sp>
      <p:sp>
        <p:nvSpPr>
          <p:cNvPr id="72" name="New shape" descr="15003: fd"/>
          <p:cNvSpPr/>
          <p:nvPr/>
        </p:nvSpPr>
        <p:spPr>
          <a:xfrm>
            <a:off x="4249420" y="2140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73" name="ChartObject"/>
          <p:cNvGraphicFramePr/>
          <p:nvPr/>
        </p:nvGraphicFramePr>
        <p:xfrm>
          <a:off x="4249420" y="2076785"/>
          <a:ext cx="1968500" cy="508000"/>
        </p:xfrm>
        <a:graphic>
          <a:graphicData uri="http://schemas.openxmlformats.org/drawingml/2006/chart">
            <c:chart xmlns:c="http://schemas.openxmlformats.org/drawingml/2006/chart" xmlns:r="http://schemas.openxmlformats.org/officeDocument/2006/relationships" r:id="rId5"/>
          </a:graphicData>
        </a:graphic>
      </p:graphicFrame>
      <p:sp>
        <p:nvSpPr>
          <p:cNvPr id="74" name="New shape" descr="15003: topBox"/>
          <p:cNvSpPr/>
          <p:nvPr/>
        </p:nvSpPr>
        <p:spPr>
          <a:xfrm>
            <a:off x="6217920" y="2140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5" name="New shape" descr="15003: topBoxInside"/>
          <p:cNvSpPr/>
          <p:nvPr/>
        </p:nvSpPr>
        <p:spPr>
          <a:xfrm>
            <a:off x="6313170" y="2172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a:t>
            </a:r>
          </a:p>
        </p:txBody>
      </p:sp>
      <p:sp>
        <p:nvSpPr>
          <p:cNvPr id="76" name="New shape" descr="15003GALLUP_OVRL_MN_25"/>
          <p:cNvSpPr/>
          <p:nvPr/>
        </p:nvSpPr>
        <p:spPr>
          <a:xfrm>
            <a:off x="7117080" y="2140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3.76</a:t>
            </a:r>
          </a:p>
        </p:txBody>
      </p:sp>
      <p:sp>
        <p:nvSpPr>
          <p:cNvPr id="77" name="New shape" descr="15003GALLUP_OVRL_MN_50"/>
          <p:cNvSpPr/>
          <p:nvPr/>
        </p:nvSpPr>
        <p:spPr>
          <a:xfrm>
            <a:off x="8016240" y="2140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4.15</a:t>
            </a:r>
          </a:p>
        </p:txBody>
      </p:sp>
      <p:sp>
        <p:nvSpPr>
          <p:cNvPr id="79" name="New shape"/>
          <p:cNvSpPr/>
          <p:nvPr/>
        </p:nvSpPr>
        <p:spPr>
          <a:xfrm>
            <a:off x="228600" y="2521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1" name="New shape" descr="15004"/>
          <p:cNvSpPr/>
          <p:nvPr/>
        </p:nvSpPr>
        <p:spPr>
          <a:xfrm>
            <a:off x="228600" y="2521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Q04:</a:t>
            </a:r>
            <a:r>
              <a:rPr sz="1000" b="0">
                <a:solidFill>
                  <a:srgbClr val="1A1A1A"/>
                </a:solidFill>
                <a:latin typeface="Arial" pitchFamily="34" charset="0"/>
              </a:rPr>
              <a:t> Recognition</a:t>
            </a:r>
          </a:p>
        </p:txBody>
      </p:sp>
      <p:sp>
        <p:nvSpPr>
          <p:cNvPr id="82" name="New shape" descr="15004: count"/>
          <p:cNvSpPr/>
          <p:nvPr/>
        </p:nvSpPr>
        <p:spPr>
          <a:xfrm>
            <a:off x="2451100" y="2521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83" name="New shape" descr="15004: currentMean"/>
          <p:cNvSpPr/>
          <p:nvPr/>
        </p:nvSpPr>
        <p:spPr>
          <a:xfrm>
            <a:off x="3350260" y="2521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4" name="New shape" descr="15004: currentMeanInside"/>
          <p:cNvSpPr/>
          <p:nvPr/>
        </p:nvSpPr>
        <p:spPr>
          <a:xfrm>
            <a:off x="3445510" y="2553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3.71</a:t>
            </a:r>
          </a:p>
        </p:txBody>
      </p:sp>
      <p:sp>
        <p:nvSpPr>
          <p:cNvPr id="85" name="New shape" descr="15004: fd"/>
          <p:cNvSpPr/>
          <p:nvPr/>
        </p:nvSpPr>
        <p:spPr>
          <a:xfrm>
            <a:off x="4249420" y="2521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86" name="ChartObject"/>
          <p:cNvGraphicFramePr/>
          <p:nvPr/>
        </p:nvGraphicFramePr>
        <p:xfrm>
          <a:off x="4249420" y="2457785"/>
          <a:ext cx="1968500" cy="508000"/>
        </p:xfrm>
        <a:graphic>
          <a:graphicData uri="http://schemas.openxmlformats.org/drawingml/2006/chart">
            <c:chart xmlns:c="http://schemas.openxmlformats.org/drawingml/2006/chart" xmlns:r="http://schemas.openxmlformats.org/officeDocument/2006/relationships" r:id="rId6"/>
          </a:graphicData>
        </a:graphic>
      </p:graphicFrame>
      <p:sp>
        <p:nvSpPr>
          <p:cNvPr id="87" name="New shape" descr="15004: topBox"/>
          <p:cNvSpPr/>
          <p:nvPr/>
        </p:nvSpPr>
        <p:spPr>
          <a:xfrm>
            <a:off x="6217920" y="2521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8" name="New shape" descr="15004: topBoxInside"/>
          <p:cNvSpPr/>
          <p:nvPr/>
        </p:nvSpPr>
        <p:spPr>
          <a:xfrm>
            <a:off x="6313170" y="2553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a:t>
            </a:r>
          </a:p>
        </p:txBody>
      </p:sp>
      <p:sp>
        <p:nvSpPr>
          <p:cNvPr id="89" name="New shape" descr="15004GALLUP_OVRL_MN_25"/>
          <p:cNvSpPr/>
          <p:nvPr/>
        </p:nvSpPr>
        <p:spPr>
          <a:xfrm>
            <a:off x="7117080" y="2521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3.21</a:t>
            </a:r>
          </a:p>
        </p:txBody>
      </p:sp>
      <p:sp>
        <p:nvSpPr>
          <p:cNvPr id="90" name="New shape" descr="15004GALLUP_OVRL_MN_50"/>
          <p:cNvSpPr/>
          <p:nvPr/>
        </p:nvSpPr>
        <p:spPr>
          <a:xfrm>
            <a:off x="8016240" y="2521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3.76</a:t>
            </a:r>
          </a:p>
        </p:txBody>
      </p:sp>
      <p:sp>
        <p:nvSpPr>
          <p:cNvPr id="92" name="New shape"/>
          <p:cNvSpPr/>
          <p:nvPr/>
        </p:nvSpPr>
        <p:spPr>
          <a:xfrm>
            <a:off x="228600" y="2902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94" name="New shape" descr="15005"/>
          <p:cNvSpPr/>
          <p:nvPr/>
        </p:nvSpPr>
        <p:spPr>
          <a:xfrm>
            <a:off x="228600" y="2902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Q05:</a:t>
            </a:r>
            <a:r>
              <a:rPr sz="1000" b="0">
                <a:solidFill>
                  <a:srgbClr val="1A1A1A"/>
                </a:solidFill>
                <a:latin typeface="Arial" pitchFamily="34" charset="0"/>
              </a:rPr>
              <a:t> Cares About Me</a:t>
            </a:r>
          </a:p>
        </p:txBody>
      </p:sp>
      <p:sp>
        <p:nvSpPr>
          <p:cNvPr id="95" name="New shape" descr="15005: count"/>
          <p:cNvSpPr/>
          <p:nvPr/>
        </p:nvSpPr>
        <p:spPr>
          <a:xfrm>
            <a:off x="2451100" y="2902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96" name="New shape" descr="15005: currentMean"/>
          <p:cNvSpPr/>
          <p:nvPr/>
        </p:nvSpPr>
        <p:spPr>
          <a:xfrm>
            <a:off x="3350260" y="2902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7" name="New shape" descr="15005: currentMeanInside"/>
          <p:cNvSpPr/>
          <p:nvPr/>
        </p:nvSpPr>
        <p:spPr>
          <a:xfrm>
            <a:off x="3445510" y="2934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4.40</a:t>
            </a:r>
          </a:p>
        </p:txBody>
      </p:sp>
      <p:sp>
        <p:nvSpPr>
          <p:cNvPr id="98" name="New shape" descr="15005: fd"/>
          <p:cNvSpPr/>
          <p:nvPr/>
        </p:nvSpPr>
        <p:spPr>
          <a:xfrm>
            <a:off x="4249420" y="2902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99" name="ChartObject"/>
          <p:cNvGraphicFramePr/>
          <p:nvPr/>
        </p:nvGraphicFramePr>
        <p:xfrm>
          <a:off x="4249420" y="2838785"/>
          <a:ext cx="1968500" cy="508000"/>
        </p:xfrm>
        <a:graphic>
          <a:graphicData uri="http://schemas.openxmlformats.org/drawingml/2006/chart">
            <c:chart xmlns:c="http://schemas.openxmlformats.org/drawingml/2006/chart" xmlns:r="http://schemas.openxmlformats.org/officeDocument/2006/relationships" r:id="rId7"/>
          </a:graphicData>
        </a:graphic>
      </p:graphicFrame>
      <p:sp>
        <p:nvSpPr>
          <p:cNvPr id="100" name="New shape" descr="15005: topBox"/>
          <p:cNvSpPr/>
          <p:nvPr/>
        </p:nvSpPr>
        <p:spPr>
          <a:xfrm>
            <a:off x="6217920" y="2902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1" name="New shape" descr="15005: topBoxInside"/>
          <p:cNvSpPr/>
          <p:nvPr/>
        </p:nvSpPr>
        <p:spPr>
          <a:xfrm>
            <a:off x="6313170" y="2934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62</a:t>
            </a:r>
          </a:p>
        </p:txBody>
      </p:sp>
      <p:sp>
        <p:nvSpPr>
          <p:cNvPr id="102" name="New shape" descr="15005GALLUP_OVRL_MN_25"/>
          <p:cNvSpPr/>
          <p:nvPr/>
        </p:nvSpPr>
        <p:spPr>
          <a:xfrm>
            <a:off x="7117080" y="2902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3.87</a:t>
            </a:r>
          </a:p>
        </p:txBody>
      </p:sp>
      <p:sp>
        <p:nvSpPr>
          <p:cNvPr id="103" name="New shape" descr="15005GALLUP_OVRL_MN_50"/>
          <p:cNvSpPr/>
          <p:nvPr/>
        </p:nvSpPr>
        <p:spPr>
          <a:xfrm>
            <a:off x="8016240" y="2902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4.29</a:t>
            </a:r>
          </a:p>
        </p:txBody>
      </p:sp>
      <p:sp>
        <p:nvSpPr>
          <p:cNvPr id="105" name="New shape"/>
          <p:cNvSpPr/>
          <p:nvPr/>
        </p:nvSpPr>
        <p:spPr>
          <a:xfrm>
            <a:off x="228600" y="3283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07" name="New shape" descr="15006"/>
          <p:cNvSpPr/>
          <p:nvPr/>
        </p:nvSpPr>
        <p:spPr>
          <a:xfrm>
            <a:off x="228600" y="3283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Q06:</a:t>
            </a:r>
            <a:r>
              <a:rPr sz="1000" b="0">
                <a:solidFill>
                  <a:srgbClr val="1A1A1A"/>
                </a:solidFill>
                <a:latin typeface="Arial" pitchFamily="34" charset="0"/>
              </a:rPr>
              <a:t> Development</a:t>
            </a:r>
          </a:p>
        </p:txBody>
      </p:sp>
      <p:sp>
        <p:nvSpPr>
          <p:cNvPr id="108" name="New shape" descr="15006: count"/>
          <p:cNvSpPr/>
          <p:nvPr/>
        </p:nvSpPr>
        <p:spPr>
          <a:xfrm>
            <a:off x="2451100" y="3283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109" name="New shape" descr="15006: currentMean"/>
          <p:cNvSpPr/>
          <p:nvPr/>
        </p:nvSpPr>
        <p:spPr>
          <a:xfrm>
            <a:off x="3350260" y="3283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0" name="New shape" descr="15006: currentMeanInside"/>
          <p:cNvSpPr/>
          <p:nvPr/>
        </p:nvSpPr>
        <p:spPr>
          <a:xfrm>
            <a:off x="3445510" y="3315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3.96</a:t>
            </a:r>
          </a:p>
        </p:txBody>
      </p:sp>
      <p:sp>
        <p:nvSpPr>
          <p:cNvPr id="111" name="New shape" descr="15006: fd"/>
          <p:cNvSpPr/>
          <p:nvPr/>
        </p:nvSpPr>
        <p:spPr>
          <a:xfrm>
            <a:off x="4249420" y="3283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112" name="ChartObject"/>
          <p:cNvGraphicFramePr/>
          <p:nvPr/>
        </p:nvGraphicFramePr>
        <p:xfrm>
          <a:off x="4249420" y="3219785"/>
          <a:ext cx="1968500" cy="508000"/>
        </p:xfrm>
        <a:graphic>
          <a:graphicData uri="http://schemas.openxmlformats.org/drawingml/2006/chart">
            <c:chart xmlns:c="http://schemas.openxmlformats.org/drawingml/2006/chart" xmlns:r="http://schemas.openxmlformats.org/officeDocument/2006/relationships" r:id="rId8"/>
          </a:graphicData>
        </a:graphic>
      </p:graphicFrame>
      <p:sp>
        <p:nvSpPr>
          <p:cNvPr id="113" name="New shape" descr="15006: topBox"/>
          <p:cNvSpPr/>
          <p:nvPr/>
        </p:nvSpPr>
        <p:spPr>
          <a:xfrm>
            <a:off x="6217920" y="3283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4" name="New shape" descr="15006: topBoxInside"/>
          <p:cNvSpPr/>
          <p:nvPr/>
        </p:nvSpPr>
        <p:spPr>
          <a:xfrm>
            <a:off x="6313170" y="3315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a:t>
            </a:r>
          </a:p>
        </p:txBody>
      </p:sp>
      <p:sp>
        <p:nvSpPr>
          <p:cNvPr id="115" name="New shape" descr="15006GALLUP_OVRL_MN_25"/>
          <p:cNvSpPr/>
          <p:nvPr/>
        </p:nvSpPr>
        <p:spPr>
          <a:xfrm>
            <a:off x="7117080" y="3283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3.57</a:t>
            </a:r>
          </a:p>
        </p:txBody>
      </p:sp>
      <p:sp>
        <p:nvSpPr>
          <p:cNvPr id="116" name="New shape" descr="15006GALLUP_OVRL_MN_50"/>
          <p:cNvSpPr/>
          <p:nvPr/>
        </p:nvSpPr>
        <p:spPr>
          <a:xfrm>
            <a:off x="8016240" y="3283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4.00</a:t>
            </a:r>
          </a:p>
        </p:txBody>
      </p:sp>
      <p:sp>
        <p:nvSpPr>
          <p:cNvPr id="118" name="New shape"/>
          <p:cNvSpPr/>
          <p:nvPr/>
        </p:nvSpPr>
        <p:spPr>
          <a:xfrm>
            <a:off x="228600" y="3664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20" name="New shape" descr="15007"/>
          <p:cNvSpPr/>
          <p:nvPr/>
        </p:nvSpPr>
        <p:spPr>
          <a:xfrm>
            <a:off x="228600" y="3664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Q07:</a:t>
            </a:r>
            <a:r>
              <a:rPr sz="1000" b="0">
                <a:solidFill>
                  <a:srgbClr val="1A1A1A"/>
                </a:solidFill>
                <a:latin typeface="Arial" pitchFamily="34" charset="0"/>
              </a:rPr>
              <a:t> Opinions Count</a:t>
            </a:r>
          </a:p>
        </p:txBody>
      </p:sp>
      <p:sp>
        <p:nvSpPr>
          <p:cNvPr id="121" name="New shape" descr="15007: count"/>
          <p:cNvSpPr/>
          <p:nvPr/>
        </p:nvSpPr>
        <p:spPr>
          <a:xfrm>
            <a:off x="2451100" y="3664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122" name="New shape" descr="15007: currentMean"/>
          <p:cNvSpPr/>
          <p:nvPr/>
        </p:nvSpPr>
        <p:spPr>
          <a:xfrm>
            <a:off x="3350260" y="3664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3" name="New shape" descr="15007: currentMeanInside"/>
          <p:cNvSpPr/>
          <p:nvPr/>
        </p:nvSpPr>
        <p:spPr>
          <a:xfrm>
            <a:off x="3445510" y="3696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3.82</a:t>
            </a:r>
          </a:p>
        </p:txBody>
      </p:sp>
      <p:sp>
        <p:nvSpPr>
          <p:cNvPr id="124" name="New shape" descr="15007: fd"/>
          <p:cNvSpPr/>
          <p:nvPr/>
        </p:nvSpPr>
        <p:spPr>
          <a:xfrm>
            <a:off x="4249420" y="3664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125" name="ChartObject"/>
          <p:cNvGraphicFramePr/>
          <p:nvPr/>
        </p:nvGraphicFramePr>
        <p:xfrm>
          <a:off x="4249420" y="3600785"/>
          <a:ext cx="1968500" cy="508000"/>
        </p:xfrm>
        <a:graphic>
          <a:graphicData uri="http://schemas.openxmlformats.org/drawingml/2006/chart">
            <c:chart xmlns:c="http://schemas.openxmlformats.org/drawingml/2006/chart" xmlns:r="http://schemas.openxmlformats.org/officeDocument/2006/relationships" r:id="rId9"/>
          </a:graphicData>
        </a:graphic>
      </p:graphicFrame>
      <p:sp>
        <p:nvSpPr>
          <p:cNvPr id="126" name="New shape" descr="15007: topBox"/>
          <p:cNvSpPr/>
          <p:nvPr/>
        </p:nvSpPr>
        <p:spPr>
          <a:xfrm>
            <a:off x="6217920" y="3664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7" name="New shape" descr="15007: topBoxInside"/>
          <p:cNvSpPr/>
          <p:nvPr/>
        </p:nvSpPr>
        <p:spPr>
          <a:xfrm>
            <a:off x="6313170" y="3696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30</a:t>
            </a:r>
          </a:p>
        </p:txBody>
      </p:sp>
      <p:sp>
        <p:nvSpPr>
          <p:cNvPr id="128" name="New shape" descr="15007GALLUP_OVRL_MN_25"/>
          <p:cNvSpPr/>
          <p:nvPr/>
        </p:nvSpPr>
        <p:spPr>
          <a:xfrm>
            <a:off x="7117080" y="3664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3.49</a:t>
            </a:r>
          </a:p>
        </p:txBody>
      </p:sp>
      <p:sp>
        <p:nvSpPr>
          <p:cNvPr id="129" name="New shape" descr="15007GALLUP_OVRL_MN_50"/>
          <p:cNvSpPr/>
          <p:nvPr/>
        </p:nvSpPr>
        <p:spPr>
          <a:xfrm>
            <a:off x="8016240" y="3664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3.93</a:t>
            </a:r>
          </a:p>
        </p:txBody>
      </p:sp>
      <p:sp>
        <p:nvSpPr>
          <p:cNvPr id="131" name="New shape"/>
          <p:cNvSpPr/>
          <p:nvPr/>
        </p:nvSpPr>
        <p:spPr>
          <a:xfrm>
            <a:off x="228600" y="4045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33" name="New shape" descr="15008"/>
          <p:cNvSpPr/>
          <p:nvPr/>
        </p:nvSpPr>
        <p:spPr>
          <a:xfrm>
            <a:off x="228600" y="4045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Q08:</a:t>
            </a:r>
            <a:r>
              <a:rPr sz="1000" b="0">
                <a:solidFill>
                  <a:srgbClr val="1A1A1A"/>
                </a:solidFill>
                <a:latin typeface="Arial" pitchFamily="34" charset="0"/>
              </a:rPr>
              <a:t> Mission/Purpose</a:t>
            </a:r>
          </a:p>
        </p:txBody>
      </p:sp>
      <p:sp>
        <p:nvSpPr>
          <p:cNvPr id="134" name="New shape" descr="15008: count"/>
          <p:cNvSpPr/>
          <p:nvPr/>
        </p:nvSpPr>
        <p:spPr>
          <a:xfrm>
            <a:off x="2451100" y="4045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135" name="New shape" descr="15008: currentMean"/>
          <p:cNvSpPr/>
          <p:nvPr/>
        </p:nvSpPr>
        <p:spPr>
          <a:xfrm>
            <a:off x="3350260" y="4045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6" name="New shape" descr="15008: currentMeanInside"/>
          <p:cNvSpPr/>
          <p:nvPr/>
        </p:nvSpPr>
        <p:spPr>
          <a:xfrm>
            <a:off x="3445510" y="4077035"/>
            <a:ext cx="708660" cy="317500"/>
          </a:xfrm>
          <a:prstGeom prst="rect">
            <a:avLst/>
          </a:prstGeom>
          <a:solidFill>
            <a:srgbClr val="61C250"/>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4.31</a:t>
            </a:r>
          </a:p>
        </p:txBody>
      </p:sp>
      <p:sp>
        <p:nvSpPr>
          <p:cNvPr id="137" name="New shape" descr="15008: fd"/>
          <p:cNvSpPr/>
          <p:nvPr/>
        </p:nvSpPr>
        <p:spPr>
          <a:xfrm>
            <a:off x="4249420" y="4045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138" name="ChartObject"/>
          <p:cNvGraphicFramePr/>
          <p:nvPr/>
        </p:nvGraphicFramePr>
        <p:xfrm>
          <a:off x="4249420" y="3981785"/>
          <a:ext cx="1968500" cy="508000"/>
        </p:xfrm>
        <a:graphic>
          <a:graphicData uri="http://schemas.openxmlformats.org/drawingml/2006/chart">
            <c:chart xmlns:c="http://schemas.openxmlformats.org/drawingml/2006/chart" xmlns:r="http://schemas.openxmlformats.org/officeDocument/2006/relationships" r:id="rId10"/>
          </a:graphicData>
        </a:graphic>
      </p:graphicFrame>
      <p:sp>
        <p:nvSpPr>
          <p:cNvPr id="139" name="New shape" descr="15008: topBox"/>
          <p:cNvSpPr/>
          <p:nvPr/>
        </p:nvSpPr>
        <p:spPr>
          <a:xfrm>
            <a:off x="6217920" y="4045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0" name="New shape" descr="15008: topBoxInside"/>
          <p:cNvSpPr/>
          <p:nvPr/>
        </p:nvSpPr>
        <p:spPr>
          <a:xfrm>
            <a:off x="6313170" y="4077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49</a:t>
            </a:r>
          </a:p>
        </p:txBody>
      </p:sp>
      <p:sp>
        <p:nvSpPr>
          <p:cNvPr id="141" name="New shape" descr="15008GALLUP_OVRL_MN_25"/>
          <p:cNvSpPr/>
          <p:nvPr/>
        </p:nvSpPr>
        <p:spPr>
          <a:xfrm>
            <a:off x="7117080" y="4045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3.75</a:t>
            </a:r>
          </a:p>
        </p:txBody>
      </p:sp>
      <p:sp>
        <p:nvSpPr>
          <p:cNvPr id="142" name="New shape" descr="15008GALLUP_OVRL_MN_50"/>
          <p:cNvSpPr/>
          <p:nvPr/>
        </p:nvSpPr>
        <p:spPr>
          <a:xfrm>
            <a:off x="8016240" y="4045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4.18</a:t>
            </a:r>
          </a:p>
        </p:txBody>
      </p:sp>
      <p:sp>
        <p:nvSpPr>
          <p:cNvPr id="144" name="New shape"/>
          <p:cNvSpPr/>
          <p:nvPr/>
        </p:nvSpPr>
        <p:spPr>
          <a:xfrm>
            <a:off x="228600" y="4426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46" name="New shape" descr="15009"/>
          <p:cNvSpPr/>
          <p:nvPr/>
        </p:nvSpPr>
        <p:spPr>
          <a:xfrm>
            <a:off x="228600" y="4426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Q09:</a:t>
            </a:r>
            <a:r>
              <a:rPr sz="1000" b="0">
                <a:solidFill>
                  <a:srgbClr val="1A1A1A"/>
                </a:solidFill>
                <a:latin typeface="Arial" pitchFamily="34" charset="0"/>
              </a:rPr>
              <a:t> Committed to Quality</a:t>
            </a:r>
          </a:p>
        </p:txBody>
      </p:sp>
      <p:sp>
        <p:nvSpPr>
          <p:cNvPr id="147" name="New shape" descr="15009: count"/>
          <p:cNvSpPr/>
          <p:nvPr/>
        </p:nvSpPr>
        <p:spPr>
          <a:xfrm>
            <a:off x="2451100" y="4426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148" name="New shape" descr="15009: currentMean"/>
          <p:cNvSpPr/>
          <p:nvPr/>
        </p:nvSpPr>
        <p:spPr>
          <a:xfrm>
            <a:off x="3350260" y="4426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9" name="New shape" descr="15009: currentMeanInside"/>
          <p:cNvSpPr/>
          <p:nvPr/>
        </p:nvSpPr>
        <p:spPr>
          <a:xfrm>
            <a:off x="3445510" y="4458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4.36</a:t>
            </a:r>
          </a:p>
        </p:txBody>
      </p:sp>
      <p:sp>
        <p:nvSpPr>
          <p:cNvPr id="150" name="New shape" descr="15009: fd"/>
          <p:cNvSpPr/>
          <p:nvPr/>
        </p:nvSpPr>
        <p:spPr>
          <a:xfrm>
            <a:off x="4249420" y="4426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151" name="ChartObject"/>
          <p:cNvGraphicFramePr/>
          <p:nvPr/>
        </p:nvGraphicFramePr>
        <p:xfrm>
          <a:off x="4249420" y="4362785"/>
          <a:ext cx="1968500" cy="508000"/>
        </p:xfrm>
        <a:graphic>
          <a:graphicData uri="http://schemas.openxmlformats.org/drawingml/2006/chart">
            <c:chart xmlns:c="http://schemas.openxmlformats.org/drawingml/2006/chart" xmlns:r="http://schemas.openxmlformats.org/officeDocument/2006/relationships" r:id="rId11"/>
          </a:graphicData>
        </a:graphic>
      </p:graphicFrame>
      <p:sp>
        <p:nvSpPr>
          <p:cNvPr id="152" name="New shape" descr="15009: topBox"/>
          <p:cNvSpPr/>
          <p:nvPr/>
        </p:nvSpPr>
        <p:spPr>
          <a:xfrm>
            <a:off x="6217920" y="4426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3" name="New shape" descr="15009: topBoxInside"/>
          <p:cNvSpPr/>
          <p:nvPr/>
        </p:nvSpPr>
        <p:spPr>
          <a:xfrm>
            <a:off x="6313170" y="4458035"/>
            <a:ext cx="708660" cy="317500"/>
          </a:xfrm>
          <a:prstGeom prst="rect">
            <a:avLst/>
          </a:prstGeom>
          <a:solidFill>
            <a:srgbClr val="61C250"/>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52</a:t>
            </a:r>
          </a:p>
        </p:txBody>
      </p:sp>
      <p:sp>
        <p:nvSpPr>
          <p:cNvPr id="154" name="New shape" descr="15009GALLUP_OVRL_MN_25"/>
          <p:cNvSpPr/>
          <p:nvPr/>
        </p:nvSpPr>
        <p:spPr>
          <a:xfrm>
            <a:off x="7117080" y="4426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3.81</a:t>
            </a:r>
          </a:p>
        </p:txBody>
      </p:sp>
      <p:sp>
        <p:nvSpPr>
          <p:cNvPr id="155" name="New shape" descr="15009GALLUP_OVRL_MN_50"/>
          <p:cNvSpPr/>
          <p:nvPr/>
        </p:nvSpPr>
        <p:spPr>
          <a:xfrm>
            <a:off x="8016240" y="4426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4.20</a:t>
            </a:r>
          </a:p>
        </p:txBody>
      </p:sp>
      <p:sp>
        <p:nvSpPr>
          <p:cNvPr id="157" name="New shape"/>
          <p:cNvSpPr/>
          <p:nvPr/>
        </p:nvSpPr>
        <p:spPr>
          <a:xfrm>
            <a:off x="228600" y="4807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59" name="New shape" descr="15010"/>
          <p:cNvSpPr/>
          <p:nvPr/>
        </p:nvSpPr>
        <p:spPr>
          <a:xfrm>
            <a:off x="228600" y="4807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Q10:</a:t>
            </a:r>
            <a:r>
              <a:rPr sz="1000" b="0">
                <a:solidFill>
                  <a:srgbClr val="1A1A1A"/>
                </a:solidFill>
                <a:latin typeface="Arial" pitchFamily="34" charset="0"/>
              </a:rPr>
              <a:t> Best Friend</a:t>
            </a:r>
          </a:p>
        </p:txBody>
      </p:sp>
      <p:sp>
        <p:nvSpPr>
          <p:cNvPr id="160" name="New shape" descr="15010: count"/>
          <p:cNvSpPr/>
          <p:nvPr/>
        </p:nvSpPr>
        <p:spPr>
          <a:xfrm>
            <a:off x="2451100" y="480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85</a:t>
            </a:r>
          </a:p>
        </p:txBody>
      </p:sp>
      <p:sp>
        <p:nvSpPr>
          <p:cNvPr id="161" name="New shape" descr="15010: currentMean"/>
          <p:cNvSpPr/>
          <p:nvPr/>
        </p:nvSpPr>
        <p:spPr>
          <a:xfrm>
            <a:off x="3350260" y="480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2" name="New shape" descr="15010: currentMeanInside"/>
          <p:cNvSpPr/>
          <p:nvPr/>
        </p:nvSpPr>
        <p:spPr>
          <a:xfrm>
            <a:off x="3445510" y="4839035"/>
            <a:ext cx="708660"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3.00</a:t>
            </a:r>
          </a:p>
        </p:txBody>
      </p:sp>
      <p:sp>
        <p:nvSpPr>
          <p:cNvPr id="163" name="New shape" descr="15010: fd"/>
          <p:cNvSpPr/>
          <p:nvPr/>
        </p:nvSpPr>
        <p:spPr>
          <a:xfrm>
            <a:off x="4249420" y="4807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164" name="ChartObject"/>
          <p:cNvGraphicFramePr/>
          <p:nvPr/>
        </p:nvGraphicFramePr>
        <p:xfrm>
          <a:off x="4249420" y="4743785"/>
          <a:ext cx="1968500" cy="508000"/>
        </p:xfrm>
        <a:graphic>
          <a:graphicData uri="http://schemas.openxmlformats.org/drawingml/2006/chart">
            <c:chart xmlns:c="http://schemas.openxmlformats.org/drawingml/2006/chart" xmlns:r="http://schemas.openxmlformats.org/officeDocument/2006/relationships" r:id="rId12"/>
          </a:graphicData>
        </a:graphic>
      </p:graphicFrame>
      <p:sp>
        <p:nvSpPr>
          <p:cNvPr id="165" name="New shape" descr="15010: topBox"/>
          <p:cNvSpPr/>
          <p:nvPr/>
        </p:nvSpPr>
        <p:spPr>
          <a:xfrm>
            <a:off x="6217920" y="480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6" name="New shape" descr="15010: topBoxInside"/>
          <p:cNvSpPr/>
          <p:nvPr/>
        </p:nvSpPr>
        <p:spPr>
          <a:xfrm>
            <a:off x="6313170" y="4839035"/>
            <a:ext cx="708660"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19</a:t>
            </a:r>
          </a:p>
        </p:txBody>
      </p:sp>
      <p:sp>
        <p:nvSpPr>
          <p:cNvPr id="167" name="New shape" descr="15010GALLUP_OVRL_MN_25"/>
          <p:cNvSpPr/>
          <p:nvPr/>
        </p:nvSpPr>
        <p:spPr>
          <a:xfrm>
            <a:off x="7117080" y="480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3.22</a:t>
            </a:r>
          </a:p>
        </p:txBody>
      </p:sp>
      <p:sp>
        <p:nvSpPr>
          <p:cNvPr id="168" name="New shape" descr="15010GALLUP_OVRL_MN_50"/>
          <p:cNvSpPr/>
          <p:nvPr/>
        </p:nvSpPr>
        <p:spPr>
          <a:xfrm>
            <a:off x="8016240" y="480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3.78</a:t>
            </a:r>
          </a:p>
        </p:txBody>
      </p:sp>
      <p:sp>
        <p:nvSpPr>
          <p:cNvPr id="170" name="New shape"/>
          <p:cNvSpPr/>
          <p:nvPr/>
        </p:nvSpPr>
        <p:spPr>
          <a:xfrm>
            <a:off x="228600" y="518828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172" name="New shape" descr="15011"/>
          <p:cNvSpPr/>
          <p:nvPr/>
        </p:nvSpPr>
        <p:spPr>
          <a:xfrm>
            <a:off x="228600" y="5188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Q11:</a:t>
            </a:r>
            <a:r>
              <a:rPr sz="1000" b="0">
                <a:solidFill>
                  <a:srgbClr val="1A1A1A"/>
                </a:solidFill>
                <a:latin typeface="Arial" pitchFamily="34" charset="0"/>
              </a:rPr>
              <a:t> Progress</a:t>
            </a:r>
          </a:p>
        </p:txBody>
      </p:sp>
      <p:sp>
        <p:nvSpPr>
          <p:cNvPr id="173" name="New shape" descr="15011: count"/>
          <p:cNvSpPr/>
          <p:nvPr/>
        </p:nvSpPr>
        <p:spPr>
          <a:xfrm>
            <a:off x="2451100" y="5188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87</a:t>
            </a:r>
          </a:p>
        </p:txBody>
      </p:sp>
      <p:sp>
        <p:nvSpPr>
          <p:cNvPr id="174" name="New shape" descr="15011: currentMean"/>
          <p:cNvSpPr/>
          <p:nvPr/>
        </p:nvSpPr>
        <p:spPr>
          <a:xfrm>
            <a:off x="3350260" y="5188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5" name="New shape" descr="15011: currentMeanInside"/>
          <p:cNvSpPr/>
          <p:nvPr/>
        </p:nvSpPr>
        <p:spPr>
          <a:xfrm>
            <a:off x="3445510" y="5220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3.71</a:t>
            </a:r>
          </a:p>
        </p:txBody>
      </p:sp>
      <p:sp>
        <p:nvSpPr>
          <p:cNvPr id="176" name="New shape" descr="15011: fd"/>
          <p:cNvSpPr/>
          <p:nvPr/>
        </p:nvSpPr>
        <p:spPr>
          <a:xfrm>
            <a:off x="4249420" y="5188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177" name="ChartObject"/>
          <p:cNvGraphicFramePr/>
          <p:nvPr/>
        </p:nvGraphicFramePr>
        <p:xfrm>
          <a:off x="4249420" y="5124785"/>
          <a:ext cx="1968500" cy="508000"/>
        </p:xfrm>
        <a:graphic>
          <a:graphicData uri="http://schemas.openxmlformats.org/drawingml/2006/chart">
            <c:chart xmlns:c="http://schemas.openxmlformats.org/drawingml/2006/chart" xmlns:r="http://schemas.openxmlformats.org/officeDocument/2006/relationships" r:id="rId13"/>
          </a:graphicData>
        </a:graphic>
      </p:graphicFrame>
      <p:sp>
        <p:nvSpPr>
          <p:cNvPr id="178" name="New shape" descr="15011: topBox"/>
          <p:cNvSpPr/>
          <p:nvPr/>
        </p:nvSpPr>
        <p:spPr>
          <a:xfrm>
            <a:off x="6217920" y="5188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9" name="New shape" descr="15011: topBoxInside"/>
          <p:cNvSpPr/>
          <p:nvPr/>
        </p:nvSpPr>
        <p:spPr>
          <a:xfrm>
            <a:off x="6313170" y="5220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33</a:t>
            </a:r>
          </a:p>
        </p:txBody>
      </p:sp>
      <p:sp>
        <p:nvSpPr>
          <p:cNvPr id="180" name="New shape" descr="15011GALLUP_OVRL_MN_25"/>
          <p:cNvSpPr/>
          <p:nvPr/>
        </p:nvSpPr>
        <p:spPr>
          <a:xfrm>
            <a:off x="7117080" y="5188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3.52</a:t>
            </a:r>
          </a:p>
        </p:txBody>
      </p:sp>
      <p:sp>
        <p:nvSpPr>
          <p:cNvPr id="181" name="New shape" descr="15011GALLUP_OVRL_MN_50"/>
          <p:cNvSpPr/>
          <p:nvPr/>
        </p:nvSpPr>
        <p:spPr>
          <a:xfrm>
            <a:off x="8016240" y="5188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4.09</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4</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Arial" pitchFamily="34" charset="0"/>
              </a:rPr>
              <a:t>Gallup Q¹² Items</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67500" lnSpcReduction="20000"/>
          </a:bodyPr>
          <a:lstStyle/>
          <a:p>
            <a:pPr algn="l"/>
            <a:r>
              <a:rPr sz="800">
                <a:solidFill>
                  <a:srgbClr val="000000"/>
                </a:solidFill>
                <a:latin typeface="Arial" pitchFamily="34" charset="0"/>
              </a:rPr>
              <a:t>Percentile Rank in Industry  - Education - Postsecondary/Higher Education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&gt;= 90th Percentile</a:t>
            </a:r>
          </a:p>
        </p:txBody>
      </p:sp>
      <p:sp>
        <p:nvSpPr>
          <p:cNvPr id="19" name="New shape" descr="freqDistFooter"/>
          <p:cNvSpPr/>
          <p:nvPr/>
        </p:nvSpPr>
        <p:spPr>
          <a:xfrm>
            <a:off x="0" y="5740400"/>
            <a:ext cx="9153144"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a:t>
            </a:r>
          </a:p>
        </p:txBody>
      </p:sp>
      <p:sp>
        <p:nvSpPr>
          <p:cNvPr id="20" name="New shape" descr="Questions"/>
          <p:cNvSpPr/>
          <p:nvPr/>
        </p:nvSpPr>
        <p:spPr>
          <a:xfrm>
            <a:off x="228600" y="61501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1" name="New shape" descr="Total N"/>
          <p:cNvSpPr/>
          <p:nvPr/>
        </p:nvSpPr>
        <p:spPr>
          <a:xfrm>
            <a:off x="245110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2" name="New shape" descr="Current Mean"/>
          <p:cNvSpPr/>
          <p:nvPr/>
        </p:nvSpPr>
        <p:spPr>
          <a:xfrm>
            <a:off x="335026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23" name="New shape" descr="Frequency Distribution&#10;1% 2% 3% 4% 5%"/>
          <p:cNvSpPr/>
          <p:nvPr/>
        </p:nvSpPr>
        <p:spPr>
          <a:xfrm>
            <a:off x="4249420" y="61501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Frequency Distribution
1% 2% 3% 4% 5%</a:t>
            </a:r>
          </a:p>
        </p:txBody>
      </p:sp>
      <p:sp>
        <p:nvSpPr>
          <p:cNvPr id="24" name="New shape" descr="Current Topbox"/>
          <p:cNvSpPr/>
          <p:nvPr/>
        </p:nvSpPr>
        <p:spPr>
          <a:xfrm>
            <a:off x="621792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Topbox</a:t>
            </a:r>
          </a:p>
        </p:txBody>
      </p:sp>
      <p:sp>
        <p:nvSpPr>
          <p:cNvPr id="25" name="New shape" descr="Gallup Overall Mean 25"/>
          <p:cNvSpPr/>
          <p:nvPr/>
        </p:nvSpPr>
        <p:spPr>
          <a:xfrm>
            <a:off x="711708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25</a:t>
            </a:r>
          </a:p>
        </p:txBody>
      </p:sp>
      <p:sp>
        <p:nvSpPr>
          <p:cNvPr id="26" name="New shape" descr="Gallup Overall Mean 50"/>
          <p:cNvSpPr/>
          <p:nvPr/>
        </p:nvSpPr>
        <p:spPr>
          <a:xfrm>
            <a:off x="801624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50</a:t>
            </a:r>
          </a:p>
        </p:txBody>
      </p:sp>
      <p:sp>
        <p:nvSpPr>
          <p:cNvPr id="27" name="New shape"/>
          <p:cNvSpPr/>
          <p:nvPr/>
        </p:nvSpPr>
        <p:spPr>
          <a:xfrm>
            <a:off x="228600" y="996015"/>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29" name="New shape" descr="15012"/>
          <p:cNvSpPr/>
          <p:nvPr/>
        </p:nvSpPr>
        <p:spPr>
          <a:xfrm>
            <a:off x="228600" y="99728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Q12:</a:t>
            </a:r>
            <a:r>
              <a:rPr sz="1000" b="0">
                <a:solidFill>
                  <a:srgbClr val="1A1A1A"/>
                </a:solidFill>
                <a:latin typeface="Arial" pitchFamily="34" charset="0"/>
              </a:rPr>
              <a:t> Learn and Grow</a:t>
            </a:r>
          </a:p>
        </p:txBody>
      </p:sp>
      <p:sp>
        <p:nvSpPr>
          <p:cNvPr id="30" name="New shape" descr="15012: count"/>
          <p:cNvSpPr/>
          <p:nvPr/>
        </p:nvSpPr>
        <p:spPr>
          <a:xfrm>
            <a:off x="2451100" y="99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31" name="New shape" descr="15012: currentMean"/>
          <p:cNvSpPr/>
          <p:nvPr/>
        </p:nvSpPr>
        <p:spPr>
          <a:xfrm>
            <a:off x="3350260" y="99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2" name="New shape" descr="15012: currentMeanInside"/>
          <p:cNvSpPr/>
          <p:nvPr/>
        </p:nvSpPr>
        <p:spPr>
          <a:xfrm>
            <a:off x="3445510" y="1029035"/>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4.11</a:t>
            </a:r>
          </a:p>
        </p:txBody>
      </p:sp>
      <p:sp>
        <p:nvSpPr>
          <p:cNvPr id="33" name="New shape" descr="15012: fd"/>
          <p:cNvSpPr/>
          <p:nvPr/>
        </p:nvSpPr>
        <p:spPr>
          <a:xfrm>
            <a:off x="4249420" y="99728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34" name="ChartObject"/>
          <p:cNvGraphicFramePr/>
          <p:nvPr/>
        </p:nvGraphicFramePr>
        <p:xfrm>
          <a:off x="4249420" y="933785"/>
          <a:ext cx="1968500" cy="508000"/>
        </p:xfrm>
        <a:graphic>
          <a:graphicData uri="http://schemas.openxmlformats.org/drawingml/2006/chart">
            <c:chart xmlns:c="http://schemas.openxmlformats.org/drawingml/2006/chart" xmlns:r="http://schemas.openxmlformats.org/officeDocument/2006/relationships" r:id="rId2"/>
          </a:graphicData>
        </a:graphic>
      </p:graphicFrame>
      <p:sp>
        <p:nvSpPr>
          <p:cNvPr id="35" name="New shape" descr="15012: topBox"/>
          <p:cNvSpPr/>
          <p:nvPr/>
        </p:nvSpPr>
        <p:spPr>
          <a:xfrm>
            <a:off x="6217920" y="99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6" name="New shape" descr="15012: topBoxInside"/>
          <p:cNvSpPr/>
          <p:nvPr/>
        </p:nvSpPr>
        <p:spPr>
          <a:xfrm>
            <a:off x="6313170" y="1029035"/>
            <a:ext cx="708660"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a:t>
            </a:r>
          </a:p>
        </p:txBody>
      </p:sp>
      <p:sp>
        <p:nvSpPr>
          <p:cNvPr id="37" name="New shape" descr="15012GALLUP_OVRL_MN_25"/>
          <p:cNvSpPr/>
          <p:nvPr/>
        </p:nvSpPr>
        <p:spPr>
          <a:xfrm>
            <a:off x="7117080" y="99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3.73</a:t>
            </a:r>
          </a:p>
        </p:txBody>
      </p:sp>
      <p:sp>
        <p:nvSpPr>
          <p:cNvPr id="38" name="New shape" descr="15012GALLUP_OVRL_MN_50"/>
          <p:cNvSpPr/>
          <p:nvPr/>
        </p:nvSpPr>
        <p:spPr>
          <a:xfrm>
            <a:off x="8016240" y="99728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4.18</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5</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Basic Needs - What do I get?</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67500" lnSpcReduction="20000"/>
          </a:bodyPr>
          <a:lstStyle/>
          <a:p>
            <a:pPr algn="l"/>
            <a:r>
              <a:rPr sz="800">
                <a:solidFill>
                  <a:srgbClr val="000000"/>
                </a:solidFill>
                <a:latin typeface="Arial" pitchFamily="34" charset="0"/>
              </a:rPr>
              <a:t>Percentile Rank in Industry  - Education - Postsecondary/Higher Education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732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Employees need to have a clear understanding of what excellence in their role looks like so they can be successful. Groups with high scores on the first element are more productive, cost-effective, creative and adaptive.</a:t>
            </a:r>
          </a:p>
        </p:txBody>
      </p:sp>
      <p:sp>
        <p:nvSpPr>
          <p:cNvPr id="20" name="New shape" descr="ttlRespondents"/>
          <p:cNvSpPr/>
          <p:nvPr/>
        </p:nvSpPr>
        <p:spPr>
          <a:xfrm>
            <a:off x="457200" y="1832575"/>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2091914"/>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91</a:t>
            </a:r>
          </a:p>
        </p:txBody>
      </p:sp>
      <p:sp>
        <p:nvSpPr>
          <p:cNvPr id="22" name="New shape" descr="spdDial"/>
          <p:cNvSpPr/>
          <p:nvPr/>
        </p:nvSpPr>
        <p:spPr>
          <a:xfrm>
            <a:off x="3303451" y="1832575"/>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CURRENT MEAN</a:t>
            </a:r>
          </a:p>
        </p:txBody>
      </p:sp>
      <p:graphicFrame>
        <p:nvGraphicFramePr>
          <p:cNvPr id="23" name="ChartObject" descr="spdDialValue"/>
          <p:cNvGraphicFramePr/>
          <p:nvPr/>
        </p:nvGraphicFramePr>
        <p:xfrm>
          <a:off x="2918851" y="1964913"/>
          <a:ext cx="2849097" cy="2054199"/>
        </p:xfrm>
        <a:graphic>
          <a:graphicData uri="http://schemas.openxmlformats.org/drawingml/2006/chart">
            <c:chart xmlns:c="http://schemas.openxmlformats.org/drawingml/2006/chart" xmlns:r="http://schemas.openxmlformats.org/officeDocument/2006/relationships" r:id="rId2"/>
          </a:graphicData>
        </a:graphic>
      </p:graphicFrame>
      <p:sp>
        <p:nvSpPr>
          <p:cNvPr id="24" name="New shape"/>
          <p:cNvSpPr/>
          <p:nvPr/>
        </p:nvSpPr>
        <p:spPr>
          <a:xfrm>
            <a:off x="2918851" y="1964914"/>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600">
                <a:solidFill>
                  <a:srgbClr val="000000"/>
                </a:solidFill>
                <a:latin typeface="Arial" pitchFamily="34" charset="0"/>
              </a:rPr>
              <a:t>4.29</a:t>
            </a:r>
          </a:p>
        </p:txBody>
      </p:sp>
      <p:sp>
        <p:nvSpPr>
          <p:cNvPr id="25" name="New shape"/>
          <p:cNvSpPr/>
          <p:nvPr/>
        </p:nvSpPr>
        <p:spPr>
          <a:xfrm>
            <a:off x="3535035" y="3451433"/>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descr="freqDistFooter"/>
          <p:cNvSpPr/>
          <p:nvPr/>
        </p:nvSpPr>
        <p:spPr>
          <a:xfrm>
            <a:off x="0" y="5740400"/>
            <a:ext cx="9153144"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a:t>
            </a:r>
          </a:p>
        </p:txBody>
      </p:sp>
      <p:sp>
        <p:nvSpPr>
          <p:cNvPr id="27" name="New shape" descr="Questions"/>
          <p:cNvSpPr/>
          <p:nvPr/>
        </p:nvSpPr>
        <p:spPr>
          <a:xfrm>
            <a:off x="228600" y="3638113"/>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8" name="New shape" descr="Total N"/>
          <p:cNvSpPr/>
          <p:nvPr/>
        </p:nvSpPr>
        <p:spPr>
          <a:xfrm>
            <a:off x="2451100" y="363811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9" name="New shape" descr="Current Mean"/>
          <p:cNvSpPr/>
          <p:nvPr/>
        </p:nvSpPr>
        <p:spPr>
          <a:xfrm>
            <a:off x="3350260" y="363811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30" name="New shape" descr="Frequency Distribution&#10;1% 2% 3% 4% 5%"/>
          <p:cNvSpPr/>
          <p:nvPr/>
        </p:nvSpPr>
        <p:spPr>
          <a:xfrm>
            <a:off x="4249420" y="3638113"/>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Frequency Distribution
1% 2% 3% 4% 5%</a:t>
            </a:r>
          </a:p>
        </p:txBody>
      </p:sp>
      <p:sp>
        <p:nvSpPr>
          <p:cNvPr id="31" name="New shape" descr="Current Topbox"/>
          <p:cNvSpPr/>
          <p:nvPr/>
        </p:nvSpPr>
        <p:spPr>
          <a:xfrm>
            <a:off x="6217920" y="363811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Topbox</a:t>
            </a:r>
          </a:p>
        </p:txBody>
      </p:sp>
      <p:sp>
        <p:nvSpPr>
          <p:cNvPr id="32" name="New shape" descr="Gallup Overall Mean 25"/>
          <p:cNvSpPr/>
          <p:nvPr/>
        </p:nvSpPr>
        <p:spPr>
          <a:xfrm>
            <a:off x="7117080" y="363811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25</a:t>
            </a:r>
          </a:p>
        </p:txBody>
      </p:sp>
      <p:sp>
        <p:nvSpPr>
          <p:cNvPr id="33" name="New shape" descr="Gallup Overall Mean 50"/>
          <p:cNvSpPr/>
          <p:nvPr/>
        </p:nvSpPr>
        <p:spPr>
          <a:xfrm>
            <a:off x="8016240" y="363811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50</a:t>
            </a:r>
          </a:p>
        </p:txBody>
      </p:sp>
      <p:sp>
        <p:nvSpPr>
          <p:cNvPr id="34" name="New shape"/>
          <p:cNvSpPr/>
          <p:nvPr/>
        </p:nvSpPr>
        <p:spPr>
          <a:xfrm>
            <a:off x="228600" y="4019113"/>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6" name="New shape" descr="15001"/>
          <p:cNvSpPr/>
          <p:nvPr/>
        </p:nvSpPr>
        <p:spPr>
          <a:xfrm>
            <a:off x="228600" y="4020383"/>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Q01:</a:t>
            </a:r>
            <a:r>
              <a:rPr sz="1000" b="0">
                <a:solidFill>
                  <a:srgbClr val="1A1A1A"/>
                </a:solidFill>
                <a:latin typeface="Arial" pitchFamily="34" charset="0"/>
              </a:rPr>
              <a:t> Know What's Expected</a:t>
            </a:r>
          </a:p>
        </p:txBody>
      </p:sp>
      <p:sp>
        <p:nvSpPr>
          <p:cNvPr id="37" name="New shape" descr="15001: count"/>
          <p:cNvSpPr/>
          <p:nvPr/>
        </p:nvSpPr>
        <p:spPr>
          <a:xfrm>
            <a:off x="2451100" y="4020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38" name="New shape" descr="15001: currentMean"/>
          <p:cNvSpPr/>
          <p:nvPr/>
        </p:nvSpPr>
        <p:spPr>
          <a:xfrm>
            <a:off x="3350260" y="4020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9" name="New shape" descr="15001: currentMeanInside"/>
          <p:cNvSpPr/>
          <p:nvPr/>
        </p:nvSpPr>
        <p:spPr>
          <a:xfrm>
            <a:off x="3445510" y="4052133"/>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4.34</a:t>
            </a:r>
          </a:p>
        </p:txBody>
      </p:sp>
      <p:sp>
        <p:nvSpPr>
          <p:cNvPr id="40" name="New shape" descr="15001: fd"/>
          <p:cNvSpPr/>
          <p:nvPr/>
        </p:nvSpPr>
        <p:spPr>
          <a:xfrm>
            <a:off x="4249420" y="4020383"/>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41" name="ChartObject"/>
          <p:cNvGraphicFramePr/>
          <p:nvPr/>
        </p:nvGraphicFramePr>
        <p:xfrm>
          <a:off x="4249420" y="3956883"/>
          <a:ext cx="1968500" cy="508000"/>
        </p:xfrm>
        <a:graphic>
          <a:graphicData uri="http://schemas.openxmlformats.org/drawingml/2006/chart">
            <c:chart xmlns:c="http://schemas.openxmlformats.org/drawingml/2006/chart" xmlns:r="http://schemas.openxmlformats.org/officeDocument/2006/relationships" r:id="rId3"/>
          </a:graphicData>
        </a:graphic>
      </p:graphicFrame>
      <p:sp>
        <p:nvSpPr>
          <p:cNvPr id="42" name="New shape" descr="15001: topBox"/>
          <p:cNvSpPr/>
          <p:nvPr/>
        </p:nvSpPr>
        <p:spPr>
          <a:xfrm>
            <a:off x="6217920" y="4020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descr="15001: topBoxInside"/>
          <p:cNvSpPr/>
          <p:nvPr/>
        </p:nvSpPr>
        <p:spPr>
          <a:xfrm>
            <a:off x="6313170" y="4052133"/>
            <a:ext cx="708660"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46</a:t>
            </a:r>
          </a:p>
        </p:txBody>
      </p:sp>
      <p:sp>
        <p:nvSpPr>
          <p:cNvPr id="44" name="New shape" descr="15001GALLUP_OVRL_MN_25"/>
          <p:cNvSpPr/>
          <p:nvPr/>
        </p:nvSpPr>
        <p:spPr>
          <a:xfrm>
            <a:off x="7117080" y="4020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4.19</a:t>
            </a:r>
          </a:p>
        </p:txBody>
      </p:sp>
      <p:sp>
        <p:nvSpPr>
          <p:cNvPr id="45" name="New shape" descr="15001GALLUP_OVRL_MN_50"/>
          <p:cNvSpPr/>
          <p:nvPr/>
        </p:nvSpPr>
        <p:spPr>
          <a:xfrm>
            <a:off x="8016240" y="4020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4.49</a:t>
            </a:r>
          </a:p>
        </p:txBody>
      </p:sp>
      <p:sp>
        <p:nvSpPr>
          <p:cNvPr id="47" name="New shape"/>
          <p:cNvSpPr/>
          <p:nvPr/>
        </p:nvSpPr>
        <p:spPr>
          <a:xfrm>
            <a:off x="228600" y="4401383"/>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9" name="New shape" descr="15002"/>
          <p:cNvSpPr/>
          <p:nvPr/>
        </p:nvSpPr>
        <p:spPr>
          <a:xfrm>
            <a:off x="228600" y="4401383"/>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Q02:</a:t>
            </a:r>
            <a:r>
              <a:rPr sz="1000" b="0">
                <a:solidFill>
                  <a:srgbClr val="1A1A1A"/>
                </a:solidFill>
                <a:latin typeface="Arial" pitchFamily="34" charset="0"/>
              </a:rPr>
              <a:t> Materials and Equipment</a:t>
            </a:r>
          </a:p>
        </p:txBody>
      </p:sp>
      <p:sp>
        <p:nvSpPr>
          <p:cNvPr id="50" name="New shape" descr="15002: count"/>
          <p:cNvSpPr/>
          <p:nvPr/>
        </p:nvSpPr>
        <p:spPr>
          <a:xfrm>
            <a:off x="2451100" y="4401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51" name="New shape" descr="15002: currentMean"/>
          <p:cNvSpPr/>
          <p:nvPr/>
        </p:nvSpPr>
        <p:spPr>
          <a:xfrm>
            <a:off x="3350260" y="4401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descr="15002: currentMeanInside"/>
          <p:cNvSpPr/>
          <p:nvPr/>
        </p:nvSpPr>
        <p:spPr>
          <a:xfrm>
            <a:off x="3445510" y="4433133"/>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4.24</a:t>
            </a:r>
          </a:p>
        </p:txBody>
      </p:sp>
      <p:sp>
        <p:nvSpPr>
          <p:cNvPr id="53" name="New shape" descr="15002: fd"/>
          <p:cNvSpPr/>
          <p:nvPr/>
        </p:nvSpPr>
        <p:spPr>
          <a:xfrm>
            <a:off x="4249420" y="4401383"/>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54" name="ChartObject"/>
          <p:cNvGraphicFramePr/>
          <p:nvPr/>
        </p:nvGraphicFramePr>
        <p:xfrm>
          <a:off x="4249420" y="4337883"/>
          <a:ext cx="1968500" cy="508000"/>
        </p:xfrm>
        <a:graphic>
          <a:graphicData uri="http://schemas.openxmlformats.org/drawingml/2006/chart">
            <c:chart xmlns:c="http://schemas.openxmlformats.org/drawingml/2006/chart" xmlns:r="http://schemas.openxmlformats.org/officeDocument/2006/relationships" r:id="rId4"/>
          </a:graphicData>
        </a:graphic>
      </p:graphicFrame>
      <p:sp>
        <p:nvSpPr>
          <p:cNvPr id="55" name="New shape" descr="15002: topBox"/>
          <p:cNvSpPr/>
          <p:nvPr/>
        </p:nvSpPr>
        <p:spPr>
          <a:xfrm>
            <a:off x="6217920" y="4401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descr="15002: topBoxInside"/>
          <p:cNvSpPr/>
          <p:nvPr/>
        </p:nvSpPr>
        <p:spPr>
          <a:xfrm>
            <a:off x="6313170" y="4433133"/>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42</a:t>
            </a:r>
          </a:p>
        </p:txBody>
      </p:sp>
      <p:sp>
        <p:nvSpPr>
          <p:cNvPr id="57" name="New shape" descr="15002GALLUP_OVRL_MN_25"/>
          <p:cNvSpPr/>
          <p:nvPr/>
        </p:nvSpPr>
        <p:spPr>
          <a:xfrm>
            <a:off x="7117080" y="4401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3.76</a:t>
            </a:r>
          </a:p>
        </p:txBody>
      </p:sp>
      <p:sp>
        <p:nvSpPr>
          <p:cNvPr id="58" name="New shape" descr="15002GALLUP_OVRL_MN_50"/>
          <p:cNvSpPr/>
          <p:nvPr/>
        </p:nvSpPr>
        <p:spPr>
          <a:xfrm>
            <a:off x="8016240" y="4401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4.18</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6</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Individual - What do I give?</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67500" lnSpcReduction="20000"/>
          </a:bodyPr>
          <a:lstStyle/>
          <a:p>
            <a:pPr algn="l"/>
            <a:r>
              <a:rPr sz="800">
                <a:solidFill>
                  <a:srgbClr val="000000"/>
                </a:solidFill>
                <a:latin typeface="Arial" pitchFamily="34" charset="0"/>
              </a:rPr>
              <a:t>Percentile Rank in Industry  - Education - Postsecondary/Higher Education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Employees want to know about their individual contributions and their worth to the organization.  Manager support is especially important during this stage because managers typically define and reinforce value.</a:t>
            </a:r>
          </a:p>
        </p:txBody>
      </p:sp>
      <p:sp>
        <p:nvSpPr>
          <p:cNvPr id="20" name="New shape" descr="ttlRespondents"/>
          <p:cNvSpPr/>
          <p:nvPr/>
        </p:nvSpPr>
        <p:spPr>
          <a:xfrm>
            <a:off x="457200"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1878341"/>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91</a:t>
            </a:r>
          </a:p>
        </p:txBody>
      </p:sp>
      <p:sp>
        <p:nvSpPr>
          <p:cNvPr id="22" name="New shape" descr="spdDial"/>
          <p:cNvSpPr/>
          <p:nvPr/>
        </p:nvSpPr>
        <p:spPr>
          <a:xfrm>
            <a:off x="3303451"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CURRENT MEAN</a:t>
            </a:r>
          </a:p>
        </p:txBody>
      </p:sp>
      <p:graphicFrame>
        <p:nvGraphicFramePr>
          <p:cNvPr id="23" name="ChartObject" descr="spdDialValue"/>
          <p:cNvGraphicFramePr/>
          <p:nvPr/>
        </p:nvGraphicFramePr>
        <p:xfrm>
          <a:off x="2918851" y="1751340"/>
          <a:ext cx="2849097" cy="2054199"/>
        </p:xfrm>
        <a:graphic>
          <a:graphicData uri="http://schemas.openxmlformats.org/drawingml/2006/chart">
            <c:chart xmlns:c="http://schemas.openxmlformats.org/drawingml/2006/chart" xmlns:r="http://schemas.openxmlformats.org/officeDocument/2006/relationships" r:id="rId2"/>
          </a:graphicData>
        </a:graphic>
      </p:graphicFrame>
      <p:sp>
        <p:nvSpPr>
          <p:cNvPr id="24" name="New shape"/>
          <p:cNvSpPr/>
          <p:nvPr/>
        </p:nvSpPr>
        <p:spPr>
          <a:xfrm>
            <a:off x="2918851" y="1751341"/>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600">
                <a:solidFill>
                  <a:srgbClr val="000000"/>
                </a:solidFill>
                <a:latin typeface="Arial" pitchFamily="34" charset="0"/>
              </a:rPr>
              <a:t>4.03</a:t>
            </a:r>
          </a:p>
        </p:txBody>
      </p:sp>
      <p:sp>
        <p:nvSpPr>
          <p:cNvPr id="25" name="New shape"/>
          <p:cNvSpPr/>
          <p:nvPr/>
        </p:nvSpPr>
        <p:spPr>
          <a:xfrm>
            <a:off x="3535035" y="3237860"/>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descr="freqDistFooter"/>
          <p:cNvSpPr/>
          <p:nvPr/>
        </p:nvSpPr>
        <p:spPr>
          <a:xfrm>
            <a:off x="0" y="5740400"/>
            <a:ext cx="9153144"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a:t>
            </a:r>
          </a:p>
        </p:txBody>
      </p:sp>
      <p:sp>
        <p:nvSpPr>
          <p:cNvPr id="27" name="New shape" descr="Questions"/>
          <p:cNvSpPr/>
          <p:nvPr/>
        </p:nvSpPr>
        <p:spPr>
          <a:xfrm>
            <a:off x="228600" y="3424540"/>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8" name="New shape" descr="Total N"/>
          <p:cNvSpPr/>
          <p:nvPr/>
        </p:nvSpPr>
        <p:spPr>
          <a:xfrm>
            <a:off x="2451100" y="342454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9" name="New shape" descr="Current Mean"/>
          <p:cNvSpPr/>
          <p:nvPr/>
        </p:nvSpPr>
        <p:spPr>
          <a:xfrm>
            <a:off x="3350260" y="342454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30" name="New shape" descr="Frequency Distribution&#10;1% 2% 3% 4% 5%"/>
          <p:cNvSpPr/>
          <p:nvPr/>
        </p:nvSpPr>
        <p:spPr>
          <a:xfrm>
            <a:off x="4249420" y="3424540"/>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Frequency Distribution
1% 2% 3% 4% 5%</a:t>
            </a:r>
          </a:p>
        </p:txBody>
      </p:sp>
      <p:sp>
        <p:nvSpPr>
          <p:cNvPr id="31" name="New shape" descr="Current Topbox"/>
          <p:cNvSpPr/>
          <p:nvPr/>
        </p:nvSpPr>
        <p:spPr>
          <a:xfrm>
            <a:off x="6217920" y="342454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Topbox</a:t>
            </a:r>
          </a:p>
        </p:txBody>
      </p:sp>
      <p:sp>
        <p:nvSpPr>
          <p:cNvPr id="32" name="New shape" descr="Gallup Overall Mean 25"/>
          <p:cNvSpPr/>
          <p:nvPr/>
        </p:nvSpPr>
        <p:spPr>
          <a:xfrm>
            <a:off x="7117080" y="342454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25</a:t>
            </a:r>
          </a:p>
        </p:txBody>
      </p:sp>
      <p:sp>
        <p:nvSpPr>
          <p:cNvPr id="33" name="New shape" descr="Gallup Overall Mean 50"/>
          <p:cNvSpPr/>
          <p:nvPr/>
        </p:nvSpPr>
        <p:spPr>
          <a:xfrm>
            <a:off x="8016240" y="342454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50</a:t>
            </a:r>
          </a:p>
        </p:txBody>
      </p:sp>
      <p:sp>
        <p:nvSpPr>
          <p:cNvPr id="34" name="New shape"/>
          <p:cNvSpPr/>
          <p:nvPr/>
        </p:nvSpPr>
        <p:spPr>
          <a:xfrm>
            <a:off x="228600" y="3805540"/>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6" name="New shape" descr="15003"/>
          <p:cNvSpPr/>
          <p:nvPr/>
        </p:nvSpPr>
        <p:spPr>
          <a:xfrm>
            <a:off x="228600" y="3806810"/>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Q03:</a:t>
            </a:r>
            <a:r>
              <a:rPr sz="1000" b="0">
                <a:solidFill>
                  <a:srgbClr val="1A1A1A"/>
                </a:solidFill>
                <a:latin typeface="Arial" pitchFamily="34" charset="0"/>
              </a:rPr>
              <a:t> Opportunity to do Best</a:t>
            </a:r>
          </a:p>
        </p:txBody>
      </p:sp>
      <p:sp>
        <p:nvSpPr>
          <p:cNvPr id="37" name="New shape" descr="15003: count"/>
          <p:cNvSpPr/>
          <p:nvPr/>
        </p:nvSpPr>
        <p:spPr>
          <a:xfrm>
            <a:off x="2451100" y="3806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38" name="New shape" descr="15003: currentMean"/>
          <p:cNvSpPr/>
          <p:nvPr/>
        </p:nvSpPr>
        <p:spPr>
          <a:xfrm>
            <a:off x="3350260" y="3806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9" name="New shape" descr="15003: currentMeanInside"/>
          <p:cNvSpPr/>
          <p:nvPr/>
        </p:nvSpPr>
        <p:spPr>
          <a:xfrm>
            <a:off x="3445510" y="3838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4.07</a:t>
            </a:r>
          </a:p>
        </p:txBody>
      </p:sp>
      <p:sp>
        <p:nvSpPr>
          <p:cNvPr id="40" name="New shape" descr="15003: fd"/>
          <p:cNvSpPr/>
          <p:nvPr/>
        </p:nvSpPr>
        <p:spPr>
          <a:xfrm>
            <a:off x="4249420" y="3806810"/>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41" name="ChartObject"/>
          <p:cNvGraphicFramePr/>
          <p:nvPr/>
        </p:nvGraphicFramePr>
        <p:xfrm>
          <a:off x="4249420" y="3743310"/>
          <a:ext cx="1968500" cy="508000"/>
        </p:xfrm>
        <a:graphic>
          <a:graphicData uri="http://schemas.openxmlformats.org/drawingml/2006/chart">
            <c:chart xmlns:c="http://schemas.openxmlformats.org/drawingml/2006/chart" xmlns:r="http://schemas.openxmlformats.org/officeDocument/2006/relationships" r:id="rId3"/>
          </a:graphicData>
        </a:graphic>
      </p:graphicFrame>
      <p:sp>
        <p:nvSpPr>
          <p:cNvPr id="42" name="New shape" descr="15003: topBox"/>
          <p:cNvSpPr/>
          <p:nvPr/>
        </p:nvSpPr>
        <p:spPr>
          <a:xfrm>
            <a:off x="6217920" y="3806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descr="15003: topBoxInside"/>
          <p:cNvSpPr/>
          <p:nvPr/>
        </p:nvSpPr>
        <p:spPr>
          <a:xfrm>
            <a:off x="6313170" y="3838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a:t>
            </a:r>
          </a:p>
        </p:txBody>
      </p:sp>
      <p:sp>
        <p:nvSpPr>
          <p:cNvPr id="44" name="New shape" descr="15003GALLUP_OVRL_MN_25"/>
          <p:cNvSpPr/>
          <p:nvPr/>
        </p:nvSpPr>
        <p:spPr>
          <a:xfrm>
            <a:off x="7117080" y="3806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3.76</a:t>
            </a:r>
          </a:p>
        </p:txBody>
      </p:sp>
      <p:sp>
        <p:nvSpPr>
          <p:cNvPr id="45" name="New shape" descr="15003GALLUP_OVRL_MN_50"/>
          <p:cNvSpPr/>
          <p:nvPr/>
        </p:nvSpPr>
        <p:spPr>
          <a:xfrm>
            <a:off x="8016240" y="3806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4.15</a:t>
            </a:r>
          </a:p>
        </p:txBody>
      </p:sp>
      <p:sp>
        <p:nvSpPr>
          <p:cNvPr id="47" name="New shape"/>
          <p:cNvSpPr/>
          <p:nvPr/>
        </p:nvSpPr>
        <p:spPr>
          <a:xfrm>
            <a:off x="228600" y="4187810"/>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9" name="New shape" descr="15004"/>
          <p:cNvSpPr/>
          <p:nvPr/>
        </p:nvSpPr>
        <p:spPr>
          <a:xfrm>
            <a:off x="228600" y="4187810"/>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Q04:</a:t>
            </a:r>
            <a:r>
              <a:rPr sz="1000" b="0">
                <a:solidFill>
                  <a:srgbClr val="1A1A1A"/>
                </a:solidFill>
                <a:latin typeface="Arial" pitchFamily="34" charset="0"/>
              </a:rPr>
              <a:t> Recognition</a:t>
            </a:r>
          </a:p>
        </p:txBody>
      </p:sp>
      <p:sp>
        <p:nvSpPr>
          <p:cNvPr id="50" name="New shape" descr="15004: count"/>
          <p:cNvSpPr/>
          <p:nvPr/>
        </p:nvSpPr>
        <p:spPr>
          <a:xfrm>
            <a:off x="2451100" y="4187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51" name="New shape" descr="15004: currentMean"/>
          <p:cNvSpPr/>
          <p:nvPr/>
        </p:nvSpPr>
        <p:spPr>
          <a:xfrm>
            <a:off x="3350260" y="4187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descr="15004: currentMeanInside"/>
          <p:cNvSpPr/>
          <p:nvPr/>
        </p:nvSpPr>
        <p:spPr>
          <a:xfrm>
            <a:off x="3445510" y="4219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3.71</a:t>
            </a:r>
          </a:p>
        </p:txBody>
      </p:sp>
      <p:sp>
        <p:nvSpPr>
          <p:cNvPr id="53" name="New shape" descr="15004: fd"/>
          <p:cNvSpPr/>
          <p:nvPr/>
        </p:nvSpPr>
        <p:spPr>
          <a:xfrm>
            <a:off x="4249420" y="4187810"/>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54" name="ChartObject"/>
          <p:cNvGraphicFramePr/>
          <p:nvPr/>
        </p:nvGraphicFramePr>
        <p:xfrm>
          <a:off x="4249420" y="4124310"/>
          <a:ext cx="1968500" cy="508000"/>
        </p:xfrm>
        <a:graphic>
          <a:graphicData uri="http://schemas.openxmlformats.org/drawingml/2006/chart">
            <c:chart xmlns:c="http://schemas.openxmlformats.org/drawingml/2006/chart" xmlns:r="http://schemas.openxmlformats.org/officeDocument/2006/relationships" r:id="rId4"/>
          </a:graphicData>
        </a:graphic>
      </p:graphicFrame>
      <p:sp>
        <p:nvSpPr>
          <p:cNvPr id="55" name="New shape" descr="15004: topBox"/>
          <p:cNvSpPr/>
          <p:nvPr/>
        </p:nvSpPr>
        <p:spPr>
          <a:xfrm>
            <a:off x="6217920" y="4187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descr="15004: topBoxInside"/>
          <p:cNvSpPr/>
          <p:nvPr/>
        </p:nvSpPr>
        <p:spPr>
          <a:xfrm>
            <a:off x="6313170" y="4219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a:t>
            </a:r>
          </a:p>
        </p:txBody>
      </p:sp>
      <p:sp>
        <p:nvSpPr>
          <p:cNvPr id="57" name="New shape" descr="15004GALLUP_OVRL_MN_25"/>
          <p:cNvSpPr/>
          <p:nvPr/>
        </p:nvSpPr>
        <p:spPr>
          <a:xfrm>
            <a:off x="7117080" y="4187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3.21</a:t>
            </a:r>
          </a:p>
        </p:txBody>
      </p:sp>
      <p:sp>
        <p:nvSpPr>
          <p:cNvPr id="58" name="New shape" descr="15004GALLUP_OVRL_MN_50"/>
          <p:cNvSpPr/>
          <p:nvPr/>
        </p:nvSpPr>
        <p:spPr>
          <a:xfrm>
            <a:off x="8016240" y="4187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3.76</a:t>
            </a:r>
          </a:p>
        </p:txBody>
      </p:sp>
      <p:sp>
        <p:nvSpPr>
          <p:cNvPr id="60" name="New shape"/>
          <p:cNvSpPr/>
          <p:nvPr/>
        </p:nvSpPr>
        <p:spPr>
          <a:xfrm>
            <a:off x="228600" y="4568810"/>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2" name="New shape" descr="15005"/>
          <p:cNvSpPr/>
          <p:nvPr/>
        </p:nvSpPr>
        <p:spPr>
          <a:xfrm>
            <a:off x="228600" y="4568810"/>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Q05:</a:t>
            </a:r>
            <a:r>
              <a:rPr sz="1000" b="0">
                <a:solidFill>
                  <a:srgbClr val="1A1A1A"/>
                </a:solidFill>
                <a:latin typeface="Arial" pitchFamily="34" charset="0"/>
              </a:rPr>
              <a:t> Cares About Me</a:t>
            </a:r>
          </a:p>
        </p:txBody>
      </p:sp>
      <p:sp>
        <p:nvSpPr>
          <p:cNvPr id="63" name="New shape" descr="15005: count"/>
          <p:cNvSpPr/>
          <p:nvPr/>
        </p:nvSpPr>
        <p:spPr>
          <a:xfrm>
            <a:off x="2451100" y="4568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64" name="New shape" descr="15005: currentMean"/>
          <p:cNvSpPr/>
          <p:nvPr/>
        </p:nvSpPr>
        <p:spPr>
          <a:xfrm>
            <a:off x="3350260" y="4568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5" name="New shape" descr="15005: currentMeanInside"/>
          <p:cNvSpPr/>
          <p:nvPr/>
        </p:nvSpPr>
        <p:spPr>
          <a:xfrm>
            <a:off x="3445510" y="4600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4.40</a:t>
            </a:r>
          </a:p>
        </p:txBody>
      </p:sp>
      <p:sp>
        <p:nvSpPr>
          <p:cNvPr id="66" name="New shape" descr="15005: fd"/>
          <p:cNvSpPr/>
          <p:nvPr/>
        </p:nvSpPr>
        <p:spPr>
          <a:xfrm>
            <a:off x="4249420" y="4568810"/>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67" name="ChartObject"/>
          <p:cNvGraphicFramePr/>
          <p:nvPr/>
        </p:nvGraphicFramePr>
        <p:xfrm>
          <a:off x="4249420" y="4505310"/>
          <a:ext cx="1968500" cy="508000"/>
        </p:xfrm>
        <a:graphic>
          <a:graphicData uri="http://schemas.openxmlformats.org/drawingml/2006/chart">
            <c:chart xmlns:c="http://schemas.openxmlformats.org/drawingml/2006/chart" xmlns:r="http://schemas.openxmlformats.org/officeDocument/2006/relationships" r:id="rId5"/>
          </a:graphicData>
        </a:graphic>
      </p:graphicFrame>
      <p:sp>
        <p:nvSpPr>
          <p:cNvPr id="68" name="New shape" descr="15005: topBox"/>
          <p:cNvSpPr/>
          <p:nvPr/>
        </p:nvSpPr>
        <p:spPr>
          <a:xfrm>
            <a:off x="6217920" y="4568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9" name="New shape" descr="15005: topBoxInside"/>
          <p:cNvSpPr/>
          <p:nvPr/>
        </p:nvSpPr>
        <p:spPr>
          <a:xfrm>
            <a:off x="6313170" y="4600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62</a:t>
            </a:r>
          </a:p>
        </p:txBody>
      </p:sp>
      <p:sp>
        <p:nvSpPr>
          <p:cNvPr id="70" name="New shape" descr="15005GALLUP_OVRL_MN_25"/>
          <p:cNvSpPr/>
          <p:nvPr/>
        </p:nvSpPr>
        <p:spPr>
          <a:xfrm>
            <a:off x="7117080" y="4568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3.87</a:t>
            </a:r>
          </a:p>
        </p:txBody>
      </p:sp>
      <p:sp>
        <p:nvSpPr>
          <p:cNvPr id="71" name="New shape" descr="15005GALLUP_OVRL_MN_50"/>
          <p:cNvSpPr/>
          <p:nvPr/>
        </p:nvSpPr>
        <p:spPr>
          <a:xfrm>
            <a:off x="8016240" y="4568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4.29</a:t>
            </a:r>
          </a:p>
        </p:txBody>
      </p:sp>
      <p:sp>
        <p:nvSpPr>
          <p:cNvPr id="73" name="New shape"/>
          <p:cNvSpPr/>
          <p:nvPr/>
        </p:nvSpPr>
        <p:spPr>
          <a:xfrm>
            <a:off x="228600" y="4949810"/>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5" name="New shape" descr="15006"/>
          <p:cNvSpPr/>
          <p:nvPr/>
        </p:nvSpPr>
        <p:spPr>
          <a:xfrm>
            <a:off x="228600" y="4949810"/>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Q06:</a:t>
            </a:r>
            <a:r>
              <a:rPr sz="1000" b="0">
                <a:solidFill>
                  <a:srgbClr val="1A1A1A"/>
                </a:solidFill>
                <a:latin typeface="Arial" pitchFamily="34" charset="0"/>
              </a:rPr>
              <a:t> Development</a:t>
            </a:r>
          </a:p>
        </p:txBody>
      </p:sp>
      <p:sp>
        <p:nvSpPr>
          <p:cNvPr id="76" name="New shape" descr="15006: count"/>
          <p:cNvSpPr/>
          <p:nvPr/>
        </p:nvSpPr>
        <p:spPr>
          <a:xfrm>
            <a:off x="2451100" y="4949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77" name="New shape" descr="15006: currentMean"/>
          <p:cNvSpPr/>
          <p:nvPr/>
        </p:nvSpPr>
        <p:spPr>
          <a:xfrm>
            <a:off x="3350260" y="4949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8" name="New shape" descr="15006: currentMeanInside"/>
          <p:cNvSpPr/>
          <p:nvPr/>
        </p:nvSpPr>
        <p:spPr>
          <a:xfrm>
            <a:off x="3445510" y="4981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3.96</a:t>
            </a:r>
          </a:p>
        </p:txBody>
      </p:sp>
      <p:sp>
        <p:nvSpPr>
          <p:cNvPr id="79" name="New shape" descr="15006: fd"/>
          <p:cNvSpPr/>
          <p:nvPr/>
        </p:nvSpPr>
        <p:spPr>
          <a:xfrm>
            <a:off x="4249420" y="4949810"/>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80" name="ChartObject"/>
          <p:cNvGraphicFramePr/>
          <p:nvPr/>
        </p:nvGraphicFramePr>
        <p:xfrm>
          <a:off x="4249420" y="4886310"/>
          <a:ext cx="1968500" cy="508000"/>
        </p:xfrm>
        <a:graphic>
          <a:graphicData uri="http://schemas.openxmlformats.org/drawingml/2006/chart">
            <c:chart xmlns:c="http://schemas.openxmlformats.org/drawingml/2006/chart" xmlns:r="http://schemas.openxmlformats.org/officeDocument/2006/relationships" r:id="rId6"/>
          </a:graphicData>
        </a:graphic>
      </p:graphicFrame>
      <p:sp>
        <p:nvSpPr>
          <p:cNvPr id="81" name="New shape" descr="15006: topBox"/>
          <p:cNvSpPr/>
          <p:nvPr/>
        </p:nvSpPr>
        <p:spPr>
          <a:xfrm>
            <a:off x="6217920" y="4949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New shape" descr="15006: topBoxInside"/>
          <p:cNvSpPr/>
          <p:nvPr/>
        </p:nvSpPr>
        <p:spPr>
          <a:xfrm>
            <a:off x="6313170" y="4981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a:t>
            </a:r>
          </a:p>
        </p:txBody>
      </p:sp>
      <p:sp>
        <p:nvSpPr>
          <p:cNvPr id="83" name="New shape" descr="15006GALLUP_OVRL_MN_25"/>
          <p:cNvSpPr/>
          <p:nvPr/>
        </p:nvSpPr>
        <p:spPr>
          <a:xfrm>
            <a:off x="7117080" y="4949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3.57</a:t>
            </a:r>
          </a:p>
        </p:txBody>
      </p:sp>
      <p:sp>
        <p:nvSpPr>
          <p:cNvPr id="84" name="New shape" descr="15006GALLUP_OVRL_MN_50"/>
          <p:cNvSpPr/>
          <p:nvPr/>
        </p:nvSpPr>
        <p:spPr>
          <a:xfrm>
            <a:off x="8016240" y="4949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4.00</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7</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Teamwork - Do I belong here?</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67500" lnSpcReduction="20000"/>
          </a:bodyPr>
          <a:lstStyle/>
          <a:p>
            <a:pPr algn="l"/>
            <a:r>
              <a:rPr sz="800">
                <a:solidFill>
                  <a:srgbClr val="000000"/>
                </a:solidFill>
                <a:latin typeface="Arial" pitchFamily="34" charset="0"/>
              </a:rPr>
              <a:t>Percentile Rank in Industry  - Education - Postsecondary/Higher Education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7322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Employees need to feel like they belong and are a good fit with their team. They need to know they are part of something bigger than themselves. As a manager, encourage opportunities for teamwork and a sense of belonging.</a:t>
            </a:r>
          </a:p>
        </p:txBody>
      </p:sp>
      <p:sp>
        <p:nvSpPr>
          <p:cNvPr id="20" name="New shape" descr="ttlRespondents"/>
          <p:cNvSpPr/>
          <p:nvPr/>
        </p:nvSpPr>
        <p:spPr>
          <a:xfrm>
            <a:off x="457200" y="1832575"/>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2091914"/>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91</a:t>
            </a:r>
          </a:p>
        </p:txBody>
      </p:sp>
      <p:sp>
        <p:nvSpPr>
          <p:cNvPr id="22" name="New shape" descr="spdDial"/>
          <p:cNvSpPr/>
          <p:nvPr/>
        </p:nvSpPr>
        <p:spPr>
          <a:xfrm>
            <a:off x="3303451" y="1832575"/>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CURRENT MEAN</a:t>
            </a:r>
          </a:p>
        </p:txBody>
      </p:sp>
      <p:graphicFrame>
        <p:nvGraphicFramePr>
          <p:cNvPr id="23" name="ChartObject" descr="spdDialValue"/>
          <p:cNvGraphicFramePr/>
          <p:nvPr/>
        </p:nvGraphicFramePr>
        <p:xfrm>
          <a:off x="2918851" y="1964913"/>
          <a:ext cx="2849097" cy="2054199"/>
        </p:xfrm>
        <a:graphic>
          <a:graphicData uri="http://schemas.openxmlformats.org/drawingml/2006/chart">
            <c:chart xmlns:c="http://schemas.openxmlformats.org/drawingml/2006/chart" xmlns:r="http://schemas.openxmlformats.org/officeDocument/2006/relationships" r:id="rId2"/>
          </a:graphicData>
        </a:graphic>
      </p:graphicFrame>
      <p:sp>
        <p:nvSpPr>
          <p:cNvPr id="24" name="New shape"/>
          <p:cNvSpPr/>
          <p:nvPr/>
        </p:nvSpPr>
        <p:spPr>
          <a:xfrm>
            <a:off x="2918851" y="1964914"/>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600">
                <a:solidFill>
                  <a:srgbClr val="000000"/>
                </a:solidFill>
                <a:latin typeface="Arial" pitchFamily="34" charset="0"/>
              </a:rPr>
              <a:t>3.87</a:t>
            </a:r>
          </a:p>
        </p:txBody>
      </p:sp>
      <p:sp>
        <p:nvSpPr>
          <p:cNvPr id="25" name="New shape"/>
          <p:cNvSpPr/>
          <p:nvPr/>
        </p:nvSpPr>
        <p:spPr>
          <a:xfrm>
            <a:off x="3535035" y="3451433"/>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descr="freqDistFooter"/>
          <p:cNvSpPr/>
          <p:nvPr/>
        </p:nvSpPr>
        <p:spPr>
          <a:xfrm>
            <a:off x="0" y="5740400"/>
            <a:ext cx="9153144"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a:t>
            </a:r>
          </a:p>
        </p:txBody>
      </p:sp>
      <p:sp>
        <p:nvSpPr>
          <p:cNvPr id="27" name="New shape" descr="Questions"/>
          <p:cNvSpPr/>
          <p:nvPr/>
        </p:nvSpPr>
        <p:spPr>
          <a:xfrm>
            <a:off x="228600" y="3638113"/>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8" name="New shape" descr="Total N"/>
          <p:cNvSpPr/>
          <p:nvPr/>
        </p:nvSpPr>
        <p:spPr>
          <a:xfrm>
            <a:off x="2451100" y="363811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9" name="New shape" descr="Current Mean"/>
          <p:cNvSpPr/>
          <p:nvPr/>
        </p:nvSpPr>
        <p:spPr>
          <a:xfrm>
            <a:off x="3350260" y="363811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30" name="New shape" descr="Frequency Distribution&#10;1% 2% 3% 4% 5%"/>
          <p:cNvSpPr/>
          <p:nvPr/>
        </p:nvSpPr>
        <p:spPr>
          <a:xfrm>
            <a:off x="4249420" y="3638113"/>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Frequency Distribution
1% 2% 3% 4% 5%</a:t>
            </a:r>
          </a:p>
        </p:txBody>
      </p:sp>
      <p:sp>
        <p:nvSpPr>
          <p:cNvPr id="31" name="New shape" descr="Current Topbox"/>
          <p:cNvSpPr/>
          <p:nvPr/>
        </p:nvSpPr>
        <p:spPr>
          <a:xfrm>
            <a:off x="6217920" y="363811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Topbox</a:t>
            </a:r>
          </a:p>
        </p:txBody>
      </p:sp>
      <p:sp>
        <p:nvSpPr>
          <p:cNvPr id="32" name="New shape" descr="Gallup Overall Mean 25"/>
          <p:cNvSpPr/>
          <p:nvPr/>
        </p:nvSpPr>
        <p:spPr>
          <a:xfrm>
            <a:off x="7117080" y="363811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25</a:t>
            </a:r>
          </a:p>
        </p:txBody>
      </p:sp>
      <p:sp>
        <p:nvSpPr>
          <p:cNvPr id="33" name="New shape" descr="Gallup Overall Mean 50"/>
          <p:cNvSpPr/>
          <p:nvPr/>
        </p:nvSpPr>
        <p:spPr>
          <a:xfrm>
            <a:off x="8016240" y="363811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50</a:t>
            </a:r>
          </a:p>
        </p:txBody>
      </p:sp>
      <p:sp>
        <p:nvSpPr>
          <p:cNvPr id="34" name="New shape"/>
          <p:cNvSpPr/>
          <p:nvPr/>
        </p:nvSpPr>
        <p:spPr>
          <a:xfrm>
            <a:off x="228600" y="4019113"/>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6" name="New shape" descr="15007"/>
          <p:cNvSpPr/>
          <p:nvPr/>
        </p:nvSpPr>
        <p:spPr>
          <a:xfrm>
            <a:off x="228600" y="4020383"/>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Q07:</a:t>
            </a:r>
            <a:r>
              <a:rPr sz="1000" b="0">
                <a:solidFill>
                  <a:srgbClr val="1A1A1A"/>
                </a:solidFill>
                <a:latin typeface="Arial" pitchFamily="34" charset="0"/>
              </a:rPr>
              <a:t> Opinions Count</a:t>
            </a:r>
          </a:p>
        </p:txBody>
      </p:sp>
      <p:sp>
        <p:nvSpPr>
          <p:cNvPr id="37" name="New shape" descr="15007: count"/>
          <p:cNvSpPr/>
          <p:nvPr/>
        </p:nvSpPr>
        <p:spPr>
          <a:xfrm>
            <a:off x="2451100" y="4020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38" name="New shape" descr="15007: currentMean"/>
          <p:cNvSpPr/>
          <p:nvPr/>
        </p:nvSpPr>
        <p:spPr>
          <a:xfrm>
            <a:off x="3350260" y="4020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9" name="New shape" descr="15007: currentMeanInside"/>
          <p:cNvSpPr/>
          <p:nvPr/>
        </p:nvSpPr>
        <p:spPr>
          <a:xfrm>
            <a:off x="3445510" y="4052133"/>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3.82</a:t>
            </a:r>
          </a:p>
        </p:txBody>
      </p:sp>
      <p:sp>
        <p:nvSpPr>
          <p:cNvPr id="40" name="New shape" descr="15007: fd"/>
          <p:cNvSpPr/>
          <p:nvPr/>
        </p:nvSpPr>
        <p:spPr>
          <a:xfrm>
            <a:off x="4249420" y="4020383"/>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41" name="ChartObject"/>
          <p:cNvGraphicFramePr/>
          <p:nvPr/>
        </p:nvGraphicFramePr>
        <p:xfrm>
          <a:off x="4249420" y="3956883"/>
          <a:ext cx="1968500" cy="508000"/>
        </p:xfrm>
        <a:graphic>
          <a:graphicData uri="http://schemas.openxmlformats.org/drawingml/2006/chart">
            <c:chart xmlns:c="http://schemas.openxmlformats.org/drawingml/2006/chart" xmlns:r="http://schemas.openxmlformats.org/officeDocument/2006/relationships" r:id="rId3"/>
          </a:graphicData>
        </a:graphic>
      </p:graphicFrame>
      <p:sp>
        <p:nvSpPr>
          <p:cNvPr id="42" name="New shape" descr="15007: topBox"/>
          <p:cNvSpPr/>
          <p:nvPr/>
        </p:nvSpPr>
        <p:spPr>
          <a:xfrm>
            <a:off x="6217920" y="4020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descr="15007: topBoxInside"/>
          <p:cNvSpPr/>
          <p:nvPr/>
        </p:nvSpPr>
        <p:spPr>
          <a:xfrm>
            <a:off x="6313170" y="4052133"/>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30</a:t>
            </a:r>
          </a:p>
        </p:txBody>
      </p:sp>
      <p:sp>
        <p:nvSpPr>
          <p:cNvPr id="44" name="New shape" descr="15007GALLUP_OVRL_MN_25"/>
          <p:cNvSpPr/>
          <p:nvPr/>
        </p:nvSpPr>
        <p:spPr>
          <a:xfrm>
            <a:off x="7117080" y="4020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3.49</a:t>
            </a:r>
          </a:p>
        </p:txBody>
      </p:sp>
      <p:sp>
        <p:nvSpPr>
          <p:cNvPr id="45" name="New shape" descr="15007GALLUP_OVRL_MN_50"/>
          <p:cNvSpPr/>
          <p:nvPr/>
        </p:nvSpPr>
        <p:spPr>
          <a:xfrm>
            <a:off x="8016240" y="4020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3.93</a:t>
            </a:r>
          </a:p>
        </p:txBody>
      </p:sp>
      <p:sp>
        <p:nvSpPr>
          <p:cNvPr id="47" name="New shape"/>
          <p:cNvSpPr/>
          <p:nvPr/>
        </p:nvSpPr>
        <p:spPr>
          <a:xfrm>
            <a:off x="228600" y="4401383"/>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9" name="New shape" descr="15008"/>
          <p:cNvSpPr/>
          <p:nvPr/>
        </p:nvSpPr>
        <p:spPr>
          <a:xfrm>
            <a:off x="228600" y="4401383"/>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Q08:</a:t>
            </a:r>
            <a:r>
              <a:rPr sz="1000" b="0">
                <a:solidFill>
                  <a:srgbClr val="1A1A1A"/>
                </a:solidFill>
                <a:latin typeface="Arial" pitchFamily="34" charset="0"/>
              </a:rPr>
              <a:t> Mission/Purpose</a:t>
            </a:r>
          </a:p>
        </p:txBody>
      </p:sp>
      <p:sp>
        <p:nvSpPr>
          <p:cNvPr id="50" name="New shape" descr="15008: count"/>
          <p:cNvSpPr/>
          <p:nvPr/>
        </p:nvSpPr>
        <p:spPr>
          <a:xfrm>
            <a:off x="2451100" y="4401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51" name="New shape" descr="15008: currentMean"/>
          <p:cNvSpPr/>
          <p:nvPr/>
        </p:nvSpPr>
        <p:spPr>
          <a:xfrm>
            <a:off x="3350260" y="4401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descr="15008: currentMeanInside"/>
          <p:cNvSpPr/>
          <p:nvPr/>
        </p:nvSpPr>
        <p:spPr>
          <a:xfrm>
            <a:off x="3445510" y="4433133"/>
            <a:ext cx="708660" cy="317500"/>
          </a:xfrm>
          <a:prstGeom prst="rect">
            <a:avLst/>
          </a:prstGeom>
          <a:solidFill>
            <a:srgbClr val="61C250"/>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4.31</a:t>
            </a:r>
          </a:p>
        </p:txBody>
      </p:sp>
      <p:sp>
        <p:nvSpPr>
          <p:cNvPr id="53" name="New shape" descr="15008: fd"/>
          <p:cNvSpPr/>
          <p:nvPr/>
        </p:nvSpPr>
        <p:spPr>
          <a:xfrm>
            <a:off x="4249420" y="4401383"/>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54" name="ChartObject"/>
          <p:cNvGraphicFramePr/>
          <p:nvPr/>
        </p:nvGraphicFramePr>
        <p:xfrm>
          <a:off x="4249420" y="4337883"/>
          <a:ext cx="1968500" cy="508000"/>
        </p:xfrm>
        <a:graphic>
          <a:graphicData uri="http://schemas.openxmlformats.org/drawingml/2006/chart">
            <c:chart xmlns:c="http://schemas.openxmlformats.org/drawingml/2006/chart" xmlns:r="http://schemas.openxmlformats.org/officeDocument/2006/relationships" r:id="rId4"/>
          </a:graphicData>
        </a:graphic>
      </p:graphicFrame>
      <p:sp>
        <p:nvSpPr>
          <p:cNvPr id="55" name="New shape" descr="15008: topBox"/>
          <p:cNvSpPr/>
          <p:nvPr/>
        </p:nvSpPr>
        <p:spPr>
          <a:xfrm>
            <a:off x="6217920" y="4401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descr="15008: topBoxInside"/>
          <p:cNvSpPr/>
          <p:nvPr/>
        </p:nvSpPr>
        <p:spPr>
          <a:xfrm>
            <a:off x="6313170" y="4433133"/>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49</a:t>
            </a:r>
          </a:p>
        </p:txBody>
      </p:sp>
      <p:sp>
        <p:nvSpPr>
          <p:cNvPr id="57" name="New shape" descr="15008GALLUP_OVRL_MN_25"/>
          <p:cNvSpPr/>
          <p:nvPr/>
        </p:nvSpPr>
        <p:spPr>
          <a:xfrm>
            <a:off x="7117080" y="4401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3.75</a:t>
            </a:r>
          </a:p>
        </p:txBody>
      </p:sp>
      <p:sp>
        <p:nvSpPr>
          <p:cNvPr id="58" name="New shape" descr="15008GALLUP_OVRL_MN_50"/>
          <p:cNvSpPr/>
          <p:nvPr/>
        </p:nvSpPr>
        <p:spPr>
          <a:xfrm>
            <a:off x="8016240" y="4401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4.18</a:t>
            </a:r>
          </a:p>
        </p:txBody>
      </p:sp>
      <p:sp>
        <p:nvSpPr>
          <p:cNvPr id="60" name="New shape"/>
          <p:cNvSpPr/>
          <p:nvPr/>
        </p:nvSpPr>
        <p:spPr>
          <a:xfrm>
            <a:off x="228600" y="4782383"/>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2" name="New shape" descr="15009"/>
          <p:cNvSpPr/>
          <p:nvPr/>
        </p:nvSpPr>
        <p:spPr>
          <a:xfrm>
            <a:off x="228600" y="4782383"/>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Q09:</a:t>
            </a:r>
            <a:r>
              <a:rPr sz="1000" b="0">
                <a:solidFill>
                  <a:srgbClr val="1A1A1A"/>
                </a:solidFill>
                <a:latin typeface="Arial" pitchFamily="34" charset="0"/>
              </a:rPr>
              <a:t> Committed to Quality</a:t>
            </a:r>
          </a:p>
        </p:txBody>
      </p:sp>
      <p:sp>
        <p:nvSpPr>
          <p:cNvPr id="63" name="New shape" descr="15009: count"/>
          <p:cNvSpPr/>
          <p:nvPr/>
        </p:nvSpPr>
        <p:spPr>
          <a:xfrm>
            <a:off x="2451100" y="4782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64" name="New shape" descr="15009: currentMean"/>
          <p:cNvSpPr/>
          <p:nvPr/>
        </p:nvSpPr>
        <p:spPr>
          <a:xfrm>
            <a:off x="3350260" y="4782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5" name="New shape" descr="15009: currentMeanInside"/>
          <p:cNvSpPr/>
          <p:nvPr/>
        </p:nvSpPr>
        <p:spPr>
          <a:xfrm>
            <a:off x="3445510" y="4814133"/>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4.36</a:t>
            </a:r>
          </a:p>
        </p:txBody>
      </p:sp>
      <p:sp>
        <p:nvSpPr>
          <p:cNvPr id="66" name="New shape" descr="15009: fd"/>
          <p:cNvSpPr/>
          <p:nvPr/>
        </p:nvSpPr>
        <p:spPr>
          <a:xfrm>
            <a:off x="4249420" y="4782383"/>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67" name="ChartObject"/>
          <p:cNvGraphicFramePr/>
          <p:nvPr/>
        </p:nvGraphicFramePr>
        <p:xfrm>
          <a:off x="4249420" y="4718883"/>
          <a:ext cx="1968500" cy="508000"/>
        </p:xfrm>
        <a:graphic>
          <a:graphicData uri="http://schemas.openxmlformats.org/drawingml/2006/chart">
            <c:chart xmlns:c="http://schemas.openxmlformats.org/drawingml/2006/chart" xmlns:r="http://schemas.openxmlformats.org/officeDocument/2006/relationships" r:id="rId5"/>
          </a:graphicData>
        </a:graphic>
      </p:graphicFrame>
      <p:sp>
        <p:nvSpPr>
          <p:cNvPr id="68" name="New shape" descr="15009: topBox"/>
          <p:cNvSpPr/>
          <p:nvPr/>
        </p:nvSpPr>
        <p:spPr>
          <a:xfrm>
            <a:off x="6217920" y="4782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9" name="New shape" descr="15009: topBoxInside"/>
          <p:cNvSpPr/>
          <p:nvPr/>
        </p:nvSpPr>
        <p:spPr>
          <a:xfrm>
            <a:off x="6313170" y="4814133"/>
            <a:ext cx="708660" cy="317500"/>
          </a:xfrm>
          <a:prstGeom prst="rect">
            <a:avLst/>
          </a:prstGeom>
          <a:solidFill>
            <a:srgbClr val="61C250"/>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52</a:t>
            </a:r>
          </a:p>
        </p:txBody>
      </p:sp>
      <p:sp>
        <p:nvSpPr>
          <p:cNvPr id="70" name="New shape" descr="15009GALLUP_OVRL_MN_25"/>
          <p:cNvSpPr/>
          <p:nvPr/>
        </p:nvSpPr>
        <p:spPr>
          <a:xfrm>
            <a:off x="7117080" y="4782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3.81</a:t>
            </a:r>
          </a:p>
        </p:txBody>
      </p:sp>
      <p:sp>
        <p:nvSpPr>
          <p:cNvPr id="71" name="New shape" descr="15009GALLUP_OVRL_MN_50"/>
          <p:cNvSpPr/>
          <p:nvPr/>
        </p:nvSpPr>
        <p:spPr>
          <a:xfrm>
            <a:off x="8016240" y="4782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4.20</a:t>
            </a:r>
          </a:p>
        </p:txBody>
      </p:sp>
      <p:sp>
        <p:nvSpPr>
          <p:cNvPr id="73" name="New shape"/>
          <p:cNvSpPr/>
          <p:nvPr/>
        </p:nvSpPr>
        <p:spPr>
          <a:xfrm>
            <a:off x="228600" y="5163383"/>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75" name="New shape" descr="15010"/>
          <p:cNvSpPr/>
          <p:nvPr/>
        </p:nvSpPr>
        <p:spPr>
          <a:xfrm>
            <a:off x="228600" y="5163383"/>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Q10:</a:t>
            </a:r>
            <a:r>
              <a:rPr sz="1000" b="0">
                <a:solidFill>
                  <a:srgbClr val="1A1A1A"/>
                </a:solidFill>
                <a:latin typeface="Arial" pitchFamily="34" charset="0"/>
              </a:rPr>
              <a:t> Best Friend</a:t>
            </a:r>
          </a:p>
        </p:txBody>
      </p:sp>
      <p:sp>
        <p:nvSpPr>
          <p:cNvPr id="76" name="New shape" descr="15010: count"/>
          <p:cNvSpPr/>
          <p:nvPr/>
        </p:nvSpPr>
        <p:spPr>
          <a:xfrm>
            <a:off x="2451100" y="5163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85</a:t>
            </a:r>
          </a:p>
        </p:txBody>
      </p:sp>
      <p:sp>
        <p:nvSpPr>
          <p:cNvPr id="77" name="New shape" descr="15010: currentMean"/>
          <p:cNvSpPr/>
          <p:nvPr/>
        </p:nvSpPr>
        <p:spPr>
          <a:xfrm>
            <a:off x="3350260" y="5163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8" name="New shape" descr="15010: currentMeanInside"/>
          <p:cNvSpPr/>
          <p:nvPr/>
        </p:nvSpPr>
        <p:spPr>
          <a:xfrm>
            <a:off x="3445510" y="5195133"/>
            <a:ext cx="708660"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3.00</a:t>
            </a:r>
          </a:p>
        </p:txBody>
      </p:sp>
      <p:sp>
        <p:nvSpPr>
          <p:cNvPr id="79" name="New shape" descr="15010: fd"/>
          <p:cNvSpPr/>
          <p:nvPr/>
        </p:nvSpPr>
        <p:spPr>
          <a:xfrm>
            <a:off x="4249420" y="5163383"/>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80" name="ChartObject"/>
          <p:cNvGraphicFramePr/>
          <p:nvPr/>
        </p:nvGraphicFramePr>
        <p:xfrm>
          <a:off x="4249420" y="5099883"/>
          <a:ext cx="1968500" cy="508000"/>
        </p:xfrm>
        <a:graphic>
          <a:graphicData uri="http://schemas.openxmlformats.org/drawingml/2006/chart">
            <c:chart xmlns:c="http://schemas.openxmlformats.org/drawingml/2006/chart" xmlns:r="http://schemas.openxmlformats.org/officeDocument/2006/relationships" r:id="rId6"/>
          </a:graphicData>
        </a:graphic>
      </p:graphicFrame>
      <p:sp>
        <p:nvSpPr>
          <p:cNvPr id="81" name="New shape" descr="15010: topBox"/>
          <p:cNvSpPr/>
          <p:nvPr/>
        </p:nvSpPr>
        <p:spPr>
          <a:xfrm>
            <a:off x="6217920" y="5163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2" name="New shape" descr="15010: topBoxInside"/>
          <p:cNvSpPr/>
          <p:nvPr/>
        </p:nvSpPr>
        <p:spPr>
          <a:xfrm>
            <a:off x="6313170" y="5195133"/>
            <a:ext cx="708660"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19</a:t>
            </a:r>
          </a:p>
        </p:txBody>
      </p:sp>
      <p:sp>
        <p:nvSpPr>
          <p:cNvPr id="83" name="New shape" descr="15010GALLUP_OVRL_MN_25"/>
          <p:cNvSpPr/>
          <p:nvPr/>
        </p:nvSpPr>
        <p:spPr>
          <a:xfrm>
            <a:off x="7117080" y="5163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3.22</a:t>
            </a:r>
          </a:p>
        </p:txBody>
      </p:sp>
      <p:sp>
        <p:nvSpPr>
          <p:cNvPr id="84" name="New shape" descr="15010GALLUP_OVRL_MN_50"/>
          <p:cNvSpPr/>
          <p:nvPr/>
        </p:nvSpPr>
        <p:spPr>
          <a:xfrm>
            <a:off x="8016240" y="5163383"/>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3.78</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8</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457200" y="279400"/>
            <a:ext cx="8530222"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Georgia"/>
              </a:rPr>
              <a:t>Growth - How can I grow?</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67500" lnSpcReduction="20000"/>
          </a:bodyPr>
          <a:lstStyle/>
          <a:p>
            <a:pPr algn="l"/>
            <a:r>
              <a:rPr sz="800">
                <a:solidFill>
                  <a:srgbClr val="000000"/>
                </a:solidFill>
                <a:latin typeface="Arial" pitchFamily="34" charset="0"/>
              </a:rPr>
              <a:t>Percentile Rank in Industry  - Education - Postsecondary/Higher Education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&gt;= 90th Percentile</a:t>
            </a:r>
          </a:p>
        </p:txBody>
      </p:sp>
      <p:sp>
        <p:nvSpPr>
          <p:cNvPr id="19" name="New shape" descr="longCategoryDesc"/>
          <p:cNvSpPr/>
          <p:nvPr/>
        </p:nvSpPr>
        <p:spPr>
          <a:xfrm>
            <a:off x="457200" y="782823"/>
            <a:ext cx="8538752" cy="5186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400">
                <a:solidFill>
                  <a:srgbClr val="1A1A1A"/>
                </a:solidFill>
                <a:latin typeface="Arial" pitchFamily="34" charset="0"/>
              </a:rPr>
              <a:t>Employees need to be challenged to learn something new and find better ways to do their jobs.  They need to feel a sense of movement and progress as they mature in their roles.</a:t>
            </a:r>
          </a:p>
        </p:txBody>
      </p:sp>
      <p:sp>
        <p:nvSpPr>
          <p:cNvPr id="20" name="New shape" descr="ttlRespondents"/>
          <p:cNvSpPr/>
          <p:nvPr/>
        </p:nvSpPr>
        <p:spPr>
          <a:xfrm>
            <a:off x="457200"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TOTAL RESPONDENTS</a:t>
            </a:r>
          </a:p>
        </p:txBody>
      </p:sp>
      <p:sp>
        <p:nvSpPr>
          <p:cNvPr id="21" name="New shape" descr="ttlRespondentsVALUE"/>
          <p:cNvSpPr/>
          <p:nvPr/>
        </p:nvSpPr>
        <p:spPr>
          <a:xfrm>
            <a:off x="457200" y="1878341"/>
            <a:ext cx="2851947" cy="503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2700">
                <a:solidFill>
                  <a:srgbClr val="1A1A1A"/>
                </a:solidFill>
                <a:latin typeface="Arial" pitchFamily="34" charset="0"/>
              </a:rPr>
              <a:t>90</a:t>
            </a:r>
          </a:p>
        </p:txBody>
      </p:sp>
      <p:sp>
        <p:nvSpPr>
          <p:cNvPr id="22" name="New shape" descr="spdDial"/>
          <p:cNvSpPr/>
          <p:nvPr/>
        </p:nvSpPr>
        <p:spPr>
          <a:xfrm>
            <a:off x="3303451" y="1619001"/>
            <a:ext cx="2849097" cy="2593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100">
                <a:solidFill>
                  <a:srgbClr val="1A1A1A"/>
                </a:solidFill>
                <a:latin typeface="Arial" pitchFamily="34" charset="0"/>
              </a:rPr>
              <a:t>CURRENT MEAN</a:t>
            </a:r>
          </a:p>
        </p:txBody>
      </p:sp>
      <p:graphicFrame>
        <p:nvGraphicFramePr>
          <p:cNvPr id="23" name="ChartObject" descr="spdDialValue"/>
          <p:cNvGraphicFramePr/>
          <p:nvPr/>
        </p:nvGraphicFramePr>
        <p:xfrm>
          <a:off x="2918851" y="1751340"/>
          <a:ext cx="2849097" cy="2054199"/>
        </p:xfrm>
        <a:graphic>
          <a:graphicData uri="http://schemas.openxmlformats.org/drawingml/2006/chart">
            <c:chart xmlns:c="http://schemas.openxmlformats.org/drawingml/2006/chart" xmlns:r="http://schemas.openxmlformats.org/officeDocument/2006/relationships" r:id="rId2"/>
          </a:graphicData>
        </a:graphic>
      </p:graphicFrame>
      <p:sp>
        <p:nvSpPr>
          <p:cNvPr id="24" name="New shape"/>
          <p:cNvSpPr/>
          <p:nvPr/>
        </p:nvSpPr>
        <p:spPr>
          <a:xfrm>
            <a:off x="2918851" y="1751341"/>
            <a:ext cx="2849097" cy="12325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ormAutofit/>
          </a:bodyPr>
          <a:lstStyle/>
          <a:p>
            <a:pPr algn="ctr"/>
            <a:r>
              <a:rPr sz="3600">
                <a:solidFill>
                  <a:srgbClr val="000000"/>
                </a:solidFill>
                <a:latin typeface="Arial" pitchFamily="34" charset="0"/>
              </a:rPr>
              <a:t>3.91</a:t>
            </a:r>
          </a:p>
        </p:txBody>
      </p:sp>
      <p:sp>
        <p:nvSpPr>
          <p:cNvPr id="25" name="New shape"/>
          <p:cNvSpPr/>
          <p:nvPr/>
        </p:nvSpPr>
        <p:spPr>
          <a:xfrm>
            <a:off x="3535035" y="3237860"/>
            <a:ext cx="854729" cy="456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6" name="New shape" descr="freqDistFooter"/>
          <p:cNvSpPr/>
          <p:nvPr/>
        </p:nvSpPr>
        <p:spPr>
          <a:xfrm>
            <a:off x="0" y="5740400"/>
            <a:ext cx="9153144"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a:t>
            </a:r>
          </a:p>
        </p:txBody>
      </p:sp>
      <p:sp>
        <p:nvSpPr>
          <p:cNvPr id="27" name="New shape" descr="Questions"/>
          <p:cNvSpPr/>
          <p:nvPr/>
        </p:nvSpPr>
        <p:spPr>
          <a:xfrm>
            <a:off x="228600" y="3424540"/>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8" name="New shape" descr="Total N"/>
          <p:cNvSpPr/>
          <p:nvPr/>
        </p:nvSpPr>
        <p:spPr>
          <a:xfrm>
            <a:off x="2451100" y="342454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9" name="New shape" descr="Current Mean"/>
          <p:cNvSpPr/>
          <p:nvPr/>
        </p:nvSpPr>
        <p:spPr>
          <a:xfrm>
            <a:off x="3350260" y="342454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30" name="New shape" descr="Frequency Distribution&#10;1% 2% 3% 4% 5%"/>
          <p:cNvSpPr/>
          <p:nvPr/>
        </p:nvSpPr>
        <p:spPr>
          <a:xfrm>
            <a:off x="4249420" y="3424540"/>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Frequency Distribution
1% 2% 3% 4% 5%</a:t>
            </a:r>
          </a:p>
        </p:txBody>
      </p:sp>
      <p:sp>
        <p:nvSpPr>
          <p:cNvPr id="31" name="New shape" descr="Current Topbox"/>
          <p:cNvSpPr/>
          <p:nvPr/>
        </p:nvSpPr>
        <p:spPr>
          <a:xfrm>
            <a:off x="6217920" y="342454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Topbox</a:t>
            </a:r>
          </a:p>
        </p:txBody>
      </p:sp>
      <p:sp>
        <p:nvSpPr>
          <p:cNvPr id="32" name="New shape" descr="Gallup Overall Mean 25"/>
          <p:cNvSpPr/>
          <p:nvPr/>
        </p:nvSpPr>
        <p:spPr>
          <a:xfrm>
            <a:off x="7117080" y="342454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25</a:t>
            </a:r>
          </a:p>
        </p:txBody>
      </p:sp>
      <p:sp>
        <p:nvSpPr>
          <p:cNvPr id="33" name="New shape" descr="Gallup Overall Mean 50"/>
          <p:cNvSpPr/>
          <p:nvPr/>
        </p:nvSpPr>
        <p:spPr>
          <a:xfrm>
            <a:off x="8016240" y="342454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50</a:t>
            </a:r>
          </a:p>
        </p:txBody>
      </p:sp>
      <p:sp>
        <p:nvSpPr>
          <p:cNvPr id="34" name="New shape"/>
          <p:cNvSpPr/>
          <p:nvPr/>
        </p:nvSpPr>
        <p:spPr>
          <a:xfrm>
            <a:off x="228600" y="3805540"/>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6" name="New shape" descr="15011"/>
          <p:cNvSpPr/>
          <p:nvPr/>
        </p:nvSpPr>
        <p:spPr>
          <a:xfrm>
            <a:off x="228600" y="3806810"/>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Q11:</a:t>
            </a:r>
            <a:r>
              <a:rPr sz="1000" b="0">
                <a:solidFill>
                  <a:srgbClr val="1A1A1A"/>
                </a:solidFill>
                <a:latin typeface="Arial" pitchFamily="34" charset="0"/>
              </a:rPr>
              <a:t> Progress</a:t>
            </a:r>
          </a:p>
        </p:txBody>
      </p:sp>
      <p:sp>
        <p:nvSpPr>
          <p:cNvPr id="37" name="New shape" descr="15011: count"/>
          <p:cNvSpPr/>
          <p:nvPr/>
        </p:nvSpPr>
        <p:spPr>
          <a:xfrm>
            <a:off x="2451100" y="3806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87</a:t>
            </a:r>
          </a:p>
        </p:txBody>
      </p:sp>
      <p:sp>
        <p:nvSpPr>
          <p:cNvPr id="38" name="New shape" descr="15011: currentMean"/>
          <p:cNvSpPr/>
          <p:nvPr/>
        </p:nvSpPr>
        <p:spPr>
          <a:xfrm>
            <a:off x="3350260" y="3806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9" name="New shape" descr="15011: currentMeanInside"/>
          <p:cNvSpPr/>
          <p:nvPr/>
        </p:nvSpPr>
        <p:spPr>
          <a:xfrm>
            <a:off x="3445510" y="3838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3.71</a:t>
            </a:r>
          </a:p>
        </p:txBody>
      </p:sp>
      <p:sp>
        <p:nvSpPr>
          <p:cNvPr id="40" name="New shape" descr="15011: fd"/>
          <p:cNvSpPr/>
          <p:nvPr/>
        </p:nvSpPr>
        <p:spPr>
          <a:xfrm>
            <a:off x="4249420" y="3806810"/>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41" name="ChartObject"/>
          <p:cNvGraphicFramePr/>
          <p:nvPr/>
        </p:nvGraphicFramePr>
        <p:xfrm>
          <a:off x="4249420" y="3743310"/>
          <a:ext cx="1968500" cy="508000"/>
        </p:xfrm>
        <a:graphic>
          <a:graphicData uri="http://schemas.openxmlformats.org/drawingml/2006/chart">
            <c:chart xmlns:c="http://schemas.openxmlformats.org/drawingml/2006/chart" xmlns:r="http://schemas.openxmlformats.org/officeDocument/2006/relationships" r:id="rId3"/>
          </a:graphicData>
        </a:graphic>
      </p:graphicFrame>
      <p:sp>
        <p:nvSpPr>
          <p:cNvPr id="42" name="New shape" descr="15011: topBox"/>
          <p:cNvSpPr/>
          <p:nvPr/>
        </p:nvSpPr>
        <p:spPr>
          <a:xfrm>
            <a:off x="6217920" y="3806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3" name="New shape" descr="15011: topBoxInside"/>
          <p:cNvSpPr/>
          <p:nvPr/>
        </p:nvSpPr>
        <p:spPr>
          <a:xfrm>
            <a:off x="6313170" y="3838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33</a:t>
            </a:r>
          </a:p>
        </p:txBody>
      </p:sp>
      <p:sp>
        <p:nvSpPr>
          <p:cNvPr id="44" name="New shape" descr="15011GALLUP_OVRL_MN_25"/>
          <p:cNvSpPr/>
          <p:nvPr/>
        </p:nvSpPr>
        <p:spPr>
          <a:xfrm>
            <a:off x="7117080" y="3806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3.52</a:t>
            </a:r>
          </a:p>
        </p:txBody>
      </p:sp>
      <p:sp>
        <p:nvSpPr>
          <p:cNvPr id="45" name="New shape" descr="15011GALLUP_OVRL_MN_50"/>
          <p:cNvSpPr/>
          <p:nvPr/>
        </p:nvSpPr>
        <p:spPr>
          <a:xfrm>
            <a:off x="8016240" y="3806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4.09</a:t>
            </a:r>
          </a:p>
        </p:txBody>
      </p:sp>
      <p:sp>
        <p:nvSpPr>
          <p:cNvPr id="47" name="New shape"/>
          <p:cNvSpPr/>
          <p:nvPr/>
        </p:nvSpPr>
        <p:spPr>
          <a:xfrm>
            <a:off x="228600" y="4187810"/>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9" name="New shape" descr="15012"/>
          <p:cNvSpPr/>
          <p:nvPr/>
        </p:nvSpPr>
        <p:spPr>
          <a:xfrm>
            <a:off x="228600" y="4187810"/>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b="1">
                <a:solidFill>
                  <a:srgbClr val="1A1A1A"/>
                </a:solidFill>
                <a:latin typeface="Arial" pitchFamily="34" charset="0"/>
              </a:rPr>
              <a:t>Q12:</a:t>
            </a:r>
            <a:r>
              <a:rPr sz="1000" b="0">
                <a:solidFill>
                  <a:srgbClr val="1A1A1A"/>
                </a:solidFill>
                <a:latin typeface="Arial" pitchFamily="34" charset="0"/>
              </a:rPr>
              <a:t> Learn and Grow</a:t>
            </a:r>
          </a:p>
        </p:txBody>
      </p:sp>
      <p:sp>
        <p:nvSpPr>
          <p:cNvPr id="50" name="New shape" descr="15012: count"/>
          <p:cNvSpPr/>
          <p:nvPr/>
        </p:nvSpPr>
        <p:spPr>
          <a:xfrm>
            <a:off x="2451100" y="4187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51" name="New shape" descr="15012: currentMean"/>
          <p:cNvSpPr/>
          <p:nvPr/>
        </p:nvSpPr>
        <p:spPr>
          <a:xfrm>
            <a:off x="3350260" y="4187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2" name="New shape" descr="15012: currentMeanInside"/>
          <p:cNvSpPr/>
          <p:nvPr/>
        </p:nvSpPr>
        <p:spPr>
          <a:xfrm>
            <a:off x="3445510" y="4219560"/>
            <a:ext cx="708660" cy="317500"/>
          </a:xfrm>
          <a:prstGeom prst="rect">
            <a:avLst/>
          </a:prstGeom>
          <a:solidFill>
            <a:srgbClr val="C3DC73"/>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4.11</a:t>
            </a:r>
          </a:p>
        </p:txBody>
      </p:sp>
      <p:sp>
        <p:nvSpPr>
          <p:cNvPr id="53" name="New shape" descr="15012: fd"/>
          <p:cNvSpPr/>
          <p:nvPr/>
        </p:nvSpPr>
        <p:spPr>
          <a:xfrm>
            <a:off x="4249420" y="4187810"/>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54" name="ChartObject"/>
          <p:cNvGraphicFramePr/>
          <p:nvPr/>
        </p:nvGraphicFramePr>
        <p:xfrm>
          <a:off x="4249420" y="4124310"/>
          <a:ext cx="1968500" cy="508000"/>
        </p:xfrm>
        <a:graphic>
          <a:graphicData uri="http://schemas.openxmlformats.org/drawingml/2006/chart">
            <c:chart xmlns:c="http://schemas.openxmlformats.org/drawingml/2006/chart" xmlns:r="http://schemas.openxmlformats.org/officeDocument/2006/relationships" r:id="rId4"/>
          </a:graphicData>
        </a:graphic>
      </p:graphicFrame>
      <p:sp>
        <p:nvSpPr>
          <p:cNvPr id="55" name="New shape" descr="15012: topBox"/>
          <p:cNvSpPr/>
          <p:nvPr/>
        </p:nvSpPr>
        <p:spPr>
          <a:xfrm>
            <a:off x="6217920" y="4187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6" name="New shape" descr="15012: topBoxInside"/>
          <p:cNvSpPr/>
          <p:nvPr/>
        </p:nvSpPr>
        <p:spPr>
          <a:xfrm>
            <a:off x="6313170" y="4219560"/>
            <a:ext cx="708660" cy="317500"/>
          </a:xfrm>
          <a:prstGeom prst="rect">
            <a:avLst/>
          </a:prstGeom>
          <a:solidFill>
            <a:srgbClr val="FEEA8A"/>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a:t>
            </a:r>
          </a:p>
        </p:txBody>
      </p:sp>
      <p:sp>
        <p:nvSpPr>
          <p:cNvPr id="57" name="New shape" descr="15012GALLUP_OVRL_MN_25"/>
          <p:cNvSpPr/>
          <p:nvPr/>
        </p:nvSpPr>
        <p:spPr>
          <a:xfrm>
            <a:off x="7117080" y="4187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3.73</a:t>
            </a:r>
          </a:p>
        </p:txBody>
      </p:sp>
      <p:sp>
        <p:nvSpPr>
          <p:cNvPr id="58" name="New shape" descr="15012GALLUP_OVRL_MN_50"/>
          <p:cNvSpPr/>
          <p:nvPr/>
        </p:nvSpPr>
        <p:spPr>
          <a:xfrm>
            <a:off x="8016240" y="4187810"/>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4.18</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ew shape" descr="footer"/>
          <p:cNvSpPr/>
          <p:nvPr/>
        </p:nvSpPr>
        <p:spPr>
          <a:xfrm>
            <a:off x="0" y="6413500"/>
            <a:ext cx="9144000" cy="444500"/>
          </a:xfrm>
          <a:prstGeom prst="rect">
            <a:avLst/>
          </a:prstGeom>
          <a:solidFill>
            <a:srgbClr val="1A1A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New shape" descr="pageNum"/>
          <p:cNvSpPr/>
          <p:nvPr/>
        </p:nvSpPr>
        <p:spPr>
          <a:xfrm>
            <a:off x="0" y="6413500"/>
            <a:ext cx="548640" cy="444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800">
                <a:solidFill>
                  <a:srgbClr val="61C250"/>
                </a:solidFill>
                <a:latin typeface="Arial" pitchFamily="34" charset="0"/>
              </a:rPr>
              <a:t>9</a:t>
            </a:r>
          </a:p>
        </p:txBody>
      </p:sp>
      <p:sp>
        <p:nvSpPr>
          <p:cNvPr id="4" name="New shape"/>
          <p:cNvSpPr/>
          <p:nvPr/>
        </p:nvSpPr>
        <p:spPr>
          <a:xfrm flipH="1">
            <a:off x="548640" y="6540500"/>
            <a:ext cx="0" cy="317500"/>
          </a:xfrm>
          <a:prstGeom prst="line">
            <a:avLst/>
          </a:prstGeom>
          <a:noFill/>
          <a:ln w="12700">
            <a:solidFill>
              <a:srgbClr val="61C2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 name="New shape"/>
          <p:cNvSpPr/>
          <p:nvPr/>
        </p:nvSpPr>
        <p:spPr>
          <a:xfrm>
            <a:off x="548640" y="6540500"/>
            <a:ext cx="54864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80000" lnSpcReduction="10000"/>
          </a:bodyPr>
          <a:lstStyle/>
          <a:p>
            <a:pPr algn="l"/>
            <a:r>
              <a:rPr sz="800">
                <a:solidFill>
                  <a:srgbClr val="FFFFFF"/>
                </a:solidFill>
                <a:latin typeface="Arial" pitchFamily="34" charset="0"/>
              </a:rPr>
              <a:t>Copyright © Gallup, Inc. All rights reserved. Copyright © 1993-1998 Gallup, Inc. All rights reserved.  The Gallup Q12 items are Gallup proprietary information and are protected by law. You may not administer a survey with the Q12 items or reproduce them without consent from Gallup.</a:t>
            </a:r>
          </a:p>
        </p:txBody>
      </p:sp>
      <p:sp>
        <p:nvSpPr>
          <p:cNvPr id="6" name="New shape"/>
          <p:cNvSpPr/>
          <p:nvPr/>
        </p:nvSpPr>
        <p:spPr>
          <a:xfrm>
            <a:off x="7937500" y="6540500"/>
            <a:ext cx="120650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0000" lnSpcReduction="20000"/>
          </a:bodyPr>
          <a:lstStyle/>
          <a:p>
            <a:pPr algn="l"/>
            <a:r>
              <a:rPr sz="2000">
                <a:solidFill>
                  <a:srgbClr val="FFFFFF"/>
                </a:solidFill>
                <a:latin typeface="Georgia"/>
              </a:rPr>
              <a:t>GALLUP</a:t>
            </a:r>
          </a:p>
        </p:txBody>
      </p:sp>
      <p:sp>
        <p:nvSpPr>
          <p:cNvPr id="7" name="New shape" descr="titleText"/>
          <p:cNvSpPr/>
          <p:nvPr/>
        </p:nvSpPr>
        <p:spPr>
          <a:xfrm>
            <a:off x="228600" y="279400"/>
            <a:ext cx="8759051" cy="335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1600">
                <a:solidFill>
                  <a:srgbClr val="1A1A1A"/>
                </a:solidFill>
                <a:latin typeface="Arial" pitchFamily="34" charset="0"/>
              </a:rPr>
              <a:t>Custom Questions</a:t>
            </a:r>
          </a:p>
        </p:txBody>
      </p:sp>
      <p:sp>
        <p:nvSpPr>
          <p:cNvPr id="8" name="New shape" descr="percentileFooter"/>
          <p:cNvSpPr/>
          <p:nvPr/>
        </p:nvSpPr>
        <p:spPr>
          <a:xfrm>
            <a:off x="0" y="6223000"/>
            <a:ext cx="26670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67500" lnSpcReduction="20000"/>
          </a:bodyPr>
          <a:lstStyle/>
          <a:p>
            <a:pPr algn="l"/>
            <a:r>
              <a:rPr sz="800">
                <a:solidFill>
                  <a:srgbClr val="000000"/>
                </a:solidFill>
                <a:latin typeface="Arial" pitchFamily="34" charset="0"/>
              </a:rPr>
              <a:t>Percentile Rank in Industry  - Education - Postsecondary/Higher Education Database</a:t>
            </a:r>
          </a:p>
        </p:txBody>
      </p:sp>
      <p:sp>
        <p:nvSpPr>
          <p:cNvPr id="9" name="New shape"/>
          <p:cNvSpPr/>
          <p:nvPr/>
        </p:nvSpPr>
        <p:spPr>
          <a:xfrm>
            <a:off x="2667000" y="6286500"/>
            <a:ext cx="63500" cy="63500"/>
          </a:xfrm>
          <a:prstGeom prst="rect">
            <a:avLst/>
          </a:prstGeom>
          <a:solidFill>
            <a:srgbClr val="E856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New shape"/>
          <p:cNvSpPr/>
          <p:nvPr/>
        </p:nvSpPr>
        <p:spPr>
          <a:xfrm>
            <a:off x="27305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&lt; 25th Percentile</a:t>
            </a:r>
          </a:p>
        </p:txBody>
      </p:sp>
      <p:sp>
        <p:nvSpPr>
          <p:cNvPr id="11" name="New shape"/>
          <p:cNvSpPr/>
          <p:nvPr/>
        </p:nvSpPr>
        <p:spPr>
          <a:xfrm>
            <a:off x="3962400" y="6286500"/>
            <a:ext cx="63500" cy="63500"/>
          </a:xfrm>
          <a:prstGeom prst="rect">
            <a:avLst/>
          </a:prstGeom>
          <a:solidFill>
            <a:srgbClr val="FEEA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New shape"/>
          <p:cNvSpPr/>
          <p:nvPr/>
        </p:nvSpPr>
        <p:spPr>
          <a:xfrm>
            <a:off x="40259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25-49th Percentile</a:t>
            </a:r>
          </a:p>
        </p:txBody>
      </p:sp>
      <p:sp>
        <p:nvSpPr>
          <p:cNvPr id="13" name="New shape"/>
          <p:cNvSpPr/>
          <p:nvPr/>
        </p:nvSpPr>
        <p:spPr>
          <a:xfrm>
            <a:off x="5257800" y="6286500"/>
            <a:ext cx="63500" cy="63500"/>
          </a:xfrm>
          <a:prstGeom prst="rect">
            <a:avLst/>
          </a:prstGeom>
          <a:solidFill>
            <a:srgbClr val="C3DC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New shape"/>
          <p:cNvSpPr/>
          <p:nvPr/>
        </p:nvSpPr>
        <p:spPr>
          <a:xfrm>
            <a:off x="53213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50-74th Percentile</a:t>
            </a:r>
          </a:p>
        </p:txBody>
      </p:sp>
      <p:sp>
        <p:nvSpPr>
          <p:cNvPr id="15" name="New shape"/>
          <p:cNvSpPr/>
          <p:nvPr/>
        </p:nvSpPr>
        <p:spPr>
          <a:xfrm>
            <a:off x="6553200" y="6286500"/>
            <a:ext cx="63500" cy="63500"/>
          </a:xfrm>
          <a:prstGeom prst="rect">
            <a:avLst/>
          </a:prstGeom>
          <a:solidFill>
            <a:srgbClr val="61C2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New shape"/>
          <p:cNvSpPr/>
          <p:nvPr/>
        </p:nvSpPr>
        <p:spPr>
          <a:xfrm>
            <a:off x="66167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75-89th Percentile</a:t>
            </a:r>
          </a:p>
        </p:txBody>
      </p:sp>
      <p:sp>
        <p:nvSpPr>
          <p:cNvPr id="17" name="New shape"/>
          <p:cNvSpPr/>
          <p:nvPr/>
        </p:nvSpPr>
        <p:spPr>
          <a:xfrm>
            <a:off x="7848600" y="6286500"/>
            <a:ext cx="63500" cy="635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New shape"/>
          <p:cNvSpPr/>
          <p:nvPr/>
        </p:nvSpPr>
        <p:spPr>
          <a:xfrm>
            <a:off x="7912100" y="6223000"/>
            <a:ext cx="1231900" cy="190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rmAutofit fontScale="92500" lnSpcReduction="10000"/>
          </a:bodyPr>
          <a:lstStyle/>
          <a:p>
            <a:pPr algn="l"/>
            <a:r>
              <a:rPr sz="800">
                <a:solidFill>
                  <a:srgbClr val="000000"/>
                </a:solidFill>
                <a:latin typeface="Arial" pitchFamily="34" charset="0"/>
              </a:rPr>
              <a:t>&gt;= 90th Percentile</a:t>
            </a:r>
          </a:p>
        </p:txBody>
      </p:sp>
      <p:sp>
        <p:nvSpPr>
          <p:cNvPr id="19" name="New shape" descr="freqDistFooter"/>
          <p:cNvSpPr/>
          <p:nvPr/>
        </p:nvSpPr>
        <p:spPr>
          <a:xfrm>
            <a:off x="0" y="5740400"/>
            <a:ext cx="9153144" cy="457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algn="l"/>
            <a:r>
              <a:rPr sz="800">
                <a:solidFill>
                  <a:srgbClr val="000000"/>
                </a:solidFill>
                <a:latin typeface="Arial" pitchFamily="34" charset="0"/>
              </a:rPr>
              <a:t>*Not shown if n &lt; 4 for Mean, Top Box, Verbatim Responses, and Sentiment, n &lt; 10 for Frequency, or data is unavailable.
* - Scores are not available due to data suppression.</a:t>
            </a:r>
          </a:p>
        </p:txBody>
      </p:sp>
      <p:sp>
        <p:nvSpPr>
          <p:cNvPr id="20" name="New shape" descr="quesSec"/>
          <p:cNvSpPr/>
          <p:nvPr/>
        </p:nvSpPr>
        <p:spPr>
          <a:xfrm>
            <a:off x="0" y="5511800"/>
            <a:ext cx="91440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800">
                <a:solidFill>
                  <a:srgbClr val="1A1A1A"/>
                </a:solidFill>
                <a:latin typeface="Arial" pitchFamily="34" charset="0"/>
              </a:rPr>
              <a:t>*Some questions are hidden due to the survey’s question-level security settings.</a:t>
            </a:r>
          </a:p>
        </p:txBody>
      </p:sp>
      <p:sp>
        <p:nvSpPr>
          <p:cNvPr id="21" name="New shape" descr="Questions"/>
          <p:cNvSpPr/>
          <p:nvPr/>
        </p:nvSpPr>
        <p:spPr>
          <a:xfrm>
            <a:off x="228600" y="615015"/>
            <a:ext cx="2222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900">
                <a:solidFill>
                  <a:srgbClr val="666666"/>
                </a:solidFill>
                <a:latin typeface="Arial" pitchFamily="34" charset="0"/>
              </a:rPr>
              <a:t>Questions</a:t>
            </a:r>
          </a:p>
        </p:txBody>
      </p:sp>
      <p:sp>
        <p:nvSpPr>
          <p:cNvPr id="22" name="New shape" descr="Total N"/>
          <p:cNvSpPr/>
          <p:nvPr/>
        </p:nvSpPr>
        <p:spPr>
          <a:xfrm>
            <a:off x="245110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Total N</a:t>
            </a:r>
          </a:p>
        </p:txBody>
      </p:sp>
      <p:sp>
        <p:nvSpPr>
          <p:cNvPr id="23" name="New shape" descr="Current Mean"/>
          <p:cNvSpPr/>
          <p:nvPr/>
        </p:nvSpPr>
        <p:spPr>
          <a:xfrm>
            <a:off x="335026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Mean</a:t>
            </a:r>
          </a:p>
        </p:txBody>
      </p:sp>
      <p:sp>
        <p:nvSpPr>
          <p:cNvPr id="24" name="New shape" descr="Frequency Distribution&#10;1% 2% 3% 4% 5%"/>
          <p:cNvSpPr/>
          <p:nvPr/>
        </p:nvSpPr>
        <p:spPr>
          <a:xfrm>
            <a:off x="4249420" y="615015"/>
            <a:ext cx="19685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Frequency Distribution
1% 2% 3% 4% 5%</a:t>
            </a:r>
          </a:p>
        </p:txBody>
      </p:sp>
      <p:sp>
        <p:nvSpPr>
          <p:cNvPr id="25" name="New shape" descr="Current Topbox"/>
          <p:cNvSpPr/>
          <p:nvPr/>
        </p:nvSpPr>
        <p:spPr>
          <a:xfrm>
            <a:off x="621792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900">
                <a:solidFill>
                  <a:srgbClr val="666666"/>
                </a:solidFill>
                <a:latin typeface="Arial" pitchFamily="34" charset="0"/>
              </a:rPr>
              <a:t>Current Topbox</a:t>
            </a:r>
          </a:p>
        </p:txBody>
      </p:sp>
      <p:sp>
        <p:nvSpPr>
          <p:cNvPr id="26" name="New shape" descr="Gallup Overall Mean 25"/>
          <p:cNvSpPr/>
          <p:nvPr/>
        </p:nvSpPr>
        <p:spPr>
          <a:xfrm>
            <a:off x="711708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25</a:t>
            </a:r>
          </a:p>
        </p:txBody>
      </p:sp>
      <p:sp>
        <p:nvSpPr>
          <p:cNvPr id="27" name="New shape" descr="Gallup Overall Mean 50"/>
          <p:cNvSpPr/>
          <p:nvPr/>
        </p:nvSpPr>
        <p:spPr>
          <a:xfrm>
            <a:off x="8016240" y="615015"/>
            <a:ext cx="89916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a:bodyPr>
          <a:lstStyle/>
          <a:p>
            <a:pPr algn="ctr"/>
            <a:r>
              <a:rPr sz="900">
                <a:solidFill>
                  <a:srgbClr val="666666"/>
                </a:solidFill>
                <a:latin typeface="Arial" pitchFamily="34" charset="0"/>
              </a:rPr>
              <a:t>Gallup Overall Mean 50</a:t>
            </a:r>
          </a:p>
        </p:txBody>
      </p:sp>
      <p:sp>
        <p:nvSpPr>
          <p:cNvPr id="28" name="New shape"/>
          <p:cNvSpPr/>
          <p:nvPr/>
        </p:nvSpPr>
        <p:spPr>
          <a:xfrm>
            <a:off x="228600" y="996015"/>
            <a:ext cx="8686800" cy="127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30" name="New shape" descr="26973"/>
          <p:cNvSpPr/>
          <p:nvPr/>
        </p:nvSpPr>
        <p:spPr>
          <a:xfrm>
            <a:off x="228600" y="997285"/>
            <a:ext cx="222250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a:solidFill>
                  <a:srgbClr val="1A1A1A"/>
                </a:solidFill>
                <a:latin typeface="Arial" pitchFamily="34" charset="0"/>
              </a:rPr>
              <a:t>There is open communication throughout all levels of my organization.</a:t>
            </a:r>
          </a:p>
        </p:txBody>
      </p:sp>
      <p:sp>
        <p:nvSpPr>
          <p:cNvPr id="31" name="New shape" descr="26973: count"/>
          <p:cNvSpPr/>
          <p:nvPr/>
        </p:nvSpPr>
        <p:spPr>
          <a:xfrm>
            <a:off x="2451100" y="997285"/>
            <a:ext cx="89916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91</a:t>
            </a:r>
          </a:p>
        </p:txBody>
      </p:sp>
      <p:sp>
        <p:nvSpPr>
          <p:cNvPr id="32" name="New shape" descr="26973: currentMean"/>
          <p:cNvSpPr/>
          <p:nvPr/>
        </p:nvSpPr>
        <p:spPr>
          <a:xfrm>
            <a:off x="3350260" y="997285"/>
            <a:ext cx="89916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3" name="New shape" descr="26973: currentMeanInside"/>
          <p:cNvSpPr/>
          <p:nvPr/>
        </p:nvSpPr>
        <p:spPr>
          <a:xfrm>
            <a:off x="3445510" y="1113130"/>
            <a:ext cx="7086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3.37</a:t>
            </a:r>
          </a:p>
        </p:txBody>
      </p:sp>
      <p:sp>
        <p:nvSpPr>
          <p:cNvPr id="34" name="New shape" descr="26973: fd"/>
          <p:cNvSpPr/>
          <p:nvPr/>
        </p:nvSpPr>
        <p:spPr>
          <a:xfrm>
            <a:off x="4249420" y="997285"/>
            <a:ext cx="196850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35" name="ChartObject"/>
          <p:cNvGraphicFramePr/>
          <p:nvPr/>
        </p:nvGraphicFramePr>
        <p:xfrm>
          <a:off x="4249420" y="1017880"/>
          <a:ext cx="1968500" cy="508000"/>
        </p:xfrm>
        <a:graphic>
          <a:graphicData uri="http://schemas.openxmlformats.org/drawingml/2006/chart">
            <c:chart xmlns:c="http://schemas.openxmlformats.org/drawingml/2006/chart" xmlns:r="http://schemas.openxmlformats.org/officeDocument/2006/relationships" r:id="rId2"/>
          </a:graphicData>
        </a:graphic>
      </p:graphicFrame>
      <p:sp>
        <p:nvSpPr>
          <p:cNvPr id="36" name="New shape" descr="26973: topBox"/>
          <p:cNvSpPr/>
          <p:nvPr/>
        </p:nvSpPr>
        <p:spPr>
          <a:xfrm>
            <a:off x="6217920" y="997285"/>
            <a:ext cx="89916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New shape" descr="26973: topBoxInside"/>
          <p:cNvSpPr/>
          <p:nvPr/>
        </p:nvSpPr>
        <p:spPr>
          <a:xfrm>
            <a:off x="6313170" y="1113130"/>
            <a:ext cx="7086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18</a:t>
            </a:r>
          </a:p>
        </p:txBody>
      </p:sp>
      <p:sp>
        <p:nvSpPr>
          <p:cNvPr id="38" name="New shape" descr="26973GALLUP_OVRL_MN_25"/>
          <p:cNvSpPr/>
          <p:nvPr/>
        </p:nvSpPr>
        <p:spPr>
          <a:xfrm>
            <a:off x="7117080" y="997285"/>
            <a:ext cx="89916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3.16</a:t>
            </a:r>
          </a:p>
        </p:txBody>
      </p:sp>
      <p:sp>
        <p:nvSpPr>
          <p:cNvPr id="39" name="New shape" descr="26973GALLUP_OVRL_MN_50"/>
          <p:cNvSpPr/>
          <p:nvPr/>
        </p:nvSpPr>
        <p:spPr>
          <a:xfrm>
            <a:off x="8016240" y="997285"/>
            <a:ext cx="89916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3.71</a:t>
            </a:r>
          </a:p>
        </p:txBody>
      </p:sp>
      <p:sp>
        <p:nvSpPr>
          <p:cNvPr id="41" name="New shape"/>
          <p:cNvSpPr/>
          <p:nvPr/>
        </p:nvSpPr>
        <p:spPr>
          <a:xfrm>
            <a:off x="228600" y="1546474"/>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43" name="New shape" descr="27096"/>
          <p:cNvSpPr/>
          <p:nvPr/>
        </p:nvSpPr>
        <p:spPr>
          <a:xfrm>
            <a:off x="228600" y="1546474"/>
            <a:ext cx="222250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a:solidFill>
                  <a:srgbClr val="1A1A1A"/>
                </a:solidFill>
                <a:latin typeface="Arial" pitchFamily="34" charset="0"/>
              </a:rPr>
              <a:t>The performance appraisal process at my organization is transparent and fair.</a:t>
            </a:r>
          </a:p>
        </p:txBody>
      </p:sp>
      <p:sp>
        <p:nvSpPr>
          <p:cNvPr id="44" name="New shape" descr="27096: count"/>
          <p:cNvSpPr/>
          <p:nvPr/>
        </p:nvSpPr>
        <p:spPr>
          <a:xfrm>
            <a:off x="2451100" y="1546474"/>
            <a:ext cx="89916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85</a:t>
            </a:r>
          </a:p>
        </p:txBody>
      </p:sp>
      <p:sp>
        <p:nvSpPr>
          <p:cNvPr id="45" name="New shape" descr="27096: currentMean"/>
          <p:cNvSpPr/>
          <p:nvPr/>
        </p:nvSpPr>
        <p:spPr>
          <a:xfrm>
            <a:off x="3350260" y="1546474"/>
            <a:ext cx="89916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46" name="New shape" descr="27096: currentMeanInside"/>
          <p:cNvSpPr/>
          <p:nvPr/>
        </p:nvSpPr>
        <p:spPr>
          <a:xfrm>
            <a:off x="3445510" y="1662318"/>
            <a:ext cx="7086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3.54</a:t>
            </a:r>
          </a:p>
        </p:txBody>
      </p:sp>
      <p:sp>
        <p:nvSpPr>
          <p:cNvPr id="47" name="New shape" descr="27096: fd"/>
          <p:cNvSpPr/>
          <p:nvPr/>
        </p:nvSpPr>
        <p:spPr>
          <a:xfrm>
            <a:off x="4249420" y="1546474"/>
            <a:ext cx="196850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48" name="ChartObject"/>
          <p:cNvGraphicFramePr/>
          <p:nvPr/>
        </p:nvGraphicFramePr>
        <p:xfrm>
          <a:off x="4249420" y="1567068"/>
          <a:ext cx="1968500" cy="508000"/>
        </p:xfrm>
        <a:graphic>
          <a:graphicData uri="http://schemas.openxmlformats.org/drawingml/2006/chart">
            <c:chart xmlns:c="http://schemas.openxmlformats.org/drawingml/2006/chart" xmlns:r="http://schemas.openxmlformats.org/officeDocument/2006/relationships" r:id="rId3"/>
          </a:graphicData>
        </a:graphic>
      </p:graphicFrame>
      <p:sp>
        <p:nvSpPr>
          <p:cNvPr id="49" name="New shape" descr="27096: topBox"/>
          <p:cNvSpPr/>
          <p:nvPr/>
        </p:nvSpPr>
        <p:spPr>
          <a:xfrm>
            <a:off x="6217920" y="1546474"/>
            <a:ext cx="89916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0" name="New shape" descr="27096: topBoxInside"/>
          <p:cNvSpPr/>
          <p:nvPr/>
        </p:nvSpPr>
        <p:spPr>
          <a:xfrm>
            <a:off x="6313170" y="1662318"/>
            <a:ext cx="7086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16</a:t>
            </a:r>
          </a:p>
        </p:txBody>
      </p:sp>
      <p:sp>
        <p:nvSpPr>
          <p:cNvPr id="51" name="New shape" descr="27096GALLUP_OVRL_MN_25"/>
          <p:cNvSpPr/>
          <p:nvPr/>
        </p:nvSpPr>
        <p:spPr>
          <a:xfrm>
            <a:off x="7117080" y="1546474"/>
            <a:ext cx="89916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3.30</a:t>
            </a:r>
          </a:p>
        </p:txBody>
      </p:sp>
      <p:sp>
        <p:nvSpPr>
          <p:cNvPr id="52" name="New shape" descr="27096GALLUP_OVRL_MN_50"/>
          <p:cNvSpPr/>
          <p:nvPr/>
        </p:nvSpPr>
        <p:spPr>
          <a:xfrm>
            <a:off x="8016240" y="1546474"/>
            <a:ext cx="899160" cy="549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3.80</a:t>
            </a:r>
          </a:p>
        </p:txBody>
      </p:sp>
      <p:sp>
        <p:nvSpPr>
          <p:cNvPr id="54" name="New shape"/>
          <p:cNvSpPr/>
          <p:nvPr/>
        </p:nvSpPr>
        <p:spPr>
          <a:xfrm>
            <a:off x="228600" y="2095663"/>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56" name="New shape" descr="26316"/>
          <p:cNvSpPr/>
          <p:nvPr/>
        </p:nvSpPr>
        <p:spPr>
          <a:xfrm>
            <a:off x="228600" y="2095663"/>
            <a:ext cx="222250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a:solidFill>
                  <a:srgbClr val="1A1A1A"/>
                </a:solidFill>
                <a:latin typeface="Arial" pitchFamily="34" charset="0"/>
              </a:rPr>
              <a:t>My supervisor inspires me to do more than I thought I could.</a:t>
            </a:r>
          </a:p>
        </p:txBody>
      </p:sp>
      <p:sp>
        <p:nvSpPr>
          <p:cNvPr id="57" name="New shape" descr="26316: count"/>
          <p:cNvSpPr/>
          <p:nvPr/>
        </p:nvSpPr>
        <p:spPr>
          <a:xfrm>
            <a:off x="2451100" y="2095663"/>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58" name="New shape" descr="26316: currentMean"/>
          <p:cNvSpPr/>
          <p:nvPr/>
        </p:nvSpPr>
        <p:spPr>
          <a:xfrm>
            <a:off x="3350260" y="2095663"/>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9" name="New shape" descr="26316: currentMeanInside"/>
          <p:cNvSpPr/>
          <p:nvPr/>
        </p:nvSpPr>
        <p:spPr>
          <a:xfrm>
            <a:off x="3445510" y="2135231"/>
            <a:ext cx="7086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3.67</a:t>
            </a:r>
          </a:p>
        </p:txBody>
      </p:sp>
      <p:sp>
        <p:nvSpPr>
          <p:cNvPr id="60" name="New shape" descr="26316: fd"/>
          <p:cNvSpPr/>
          <p:nvPr/>
        </p:nvSpPr>
        <p:spPr>
          <a:xfrm>
            <a:off x="4249420" y="2095663"/>
            <a:ext cx="196850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61" name="ChartObject"/>
          <p:cNvGraphicFramePr/>
          <p:nvPr/>
        </p:nvGraphicFramePr>
        <p:xfrm>
          <a:off x="4249420" y="2039981"/>
          <a:ext cx="1968500" cy="508000"/>
        </p:xfrm>
        <a:graphic>
          <a:graphicData uri="http://schemas.openxmlformats.org/drawingml/2006/chart">
            <c:chart xmlns:c="http://schemas.openxmlformats.org/drawingml/2006/chart" xmlns:r="http://schemas.openxmlformats.org/officeDocument/2006/relationships" r:id="rId4"/>
          </a:graphicData>
        </a:graphic>
      </p:graphicFrame>
      <p:sp>
        <p:nvSpPr>
          <p:cNvPr id="62" name="New shape" descr="26316: topBox"/>
          <p:cNvSpPr/>
          <p:nvPr/>
        </p:nvSpPr>
        <p:spPr>
          <a:xfrm>
            <a:off x="6217920" y="2095663"/>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3" name="New shape" descr="26316: topBoxInside"/>
          <p:cNvSpPr/>
          <p:nvPr/>
        </p:nvSpPr>
        <p:spPr>
          <a:xfrm>
            <a:off x="6313170" y="2135231"/>
            <a:ext cx="7086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24</a:t>
            </a:r>
          </a:p>
        </p:txBody>
      </p:sp>
      <p:sp>
        <p:nvSpPr>
          <p:cNvPr id="64" name="New shape" descr="26316GALLUP_OVRL_MN_25"/>
          <p:cNvSpPr/>
          <p:nvPr/>
        </p:nvSpPr>
        <p:spPr>
          <a:xfrm>
            <a:off x="7117080" y="2095663"/>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3.50</a:t>
            </a:r>
          </a:p>
        </p:txBody>
      </p:sp>
      <p:sp>
        <p:nvSpPr>
          <p:cNvPr id="65" name="New shape" descr="26316GALLUP_OVRL_MN_50"/>
          <p:cNvSpPr/>
          <p:nvPr/>
        </p:nvSpPr>
        <p:spPr>
          <a:xfrm>
            <a:off x="8016240" y="2095663"/>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4.00</a:t>
            </a:r>
          </a:p>
        </p:txBody>
      </p:sp>
      <p:sp>
        <p:nvSpPr>
          <p:cNvPr id="67" name="New shape"/>
          <p:cNvSpPr/>
          <p:nvPr/>
        </p:nvSpPr>
        <p:spPr>
          <a:xfrm>
            <a:off x="228600" y="2492299"/>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69" name="New shape" descr="26486"/>
          <p:cNvSpPr/>
          <p:nvPr/>
        </p:nvSpPr>
        <p:spPr>
          <a:xfrm>
            <a:off x="228600" y="2492299"/>
            <a:ext cx="222250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a:solidFill>
                  <a:srgbClr val="1A1A1A"/>
                </a:solidFill>
                <a:latin typeface="Arial" pitchFamily="34" charset="0"/>
              </a:rPr>
              <a:t>My workplace has systems in place to encourage collaboration.</a:t>
            </a:r>
          </a:p>
        </p:txBody>
      </p:sp>
      <p:sp>
        <p:nvSpPr>
          <p:cNvPr id="70" name="New shape" descr="26486: count"/>
          <p:cNvSpPr/>
          <p:nvPr/>
        </p:nvSpPr>
        <p:spPr>
          <a:xfrm>
            <a:off x="2451100" y="2492299"/>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71" name="New shape" descr="26486: currentMean"/>
          <p:cNvSpPr/>
          <p:nvPr/>
        </p:nvSpPr>
        <p:spPr>
          <a:xfrm>
            <a:off x="3350260" y="2492299"/>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2" name="New shape" descr="26486: currentMeanInside"/>
          <p:cNvSpPr/>
          <p:nvPr/>
        </p:nvSpPr>
        <p:spPr>
          <a:xfrm>
            <a:off x="3445510" y="2531867"/>
            <a:ext cx="7086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4.10</a:t>
            </a:r>
          </a:p>
        </p:txBody>
      </p:sp>
      <p:sp>
        <p:nvSpPr>
          <p:cNvPr id="73" name="New shape" descr="26486: fd"/>
          <p:cNvSpPr/>
          <p:nvPr/>
        </p:nvSpPr>
        <p:spPr>
          <a:xfrm>
            <a:off x="4249420" y="2492299"/>
            <a:ext cx="196850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74" name="ChartObject"/>
          <p:cNvGraphicFramePr/>
          <p:nvPr/>
        </p:nvGraphicFramePr>
        <p:xfrm>
          <a:off x="4249420" y="2436617"/>
          <a:ext cx="1968500" cy="508000"/>
        </p:xfrm>
        <a:graphic>
          <a:graphicData uri="http://schemas.openxmlformats.org/drawingml/2006/chart">
            <c:chart xmlns:c="http://schemas.openxmlformats.org/drawingml/2006/chart" xmlns:r="http://schemas.openxmlformats.org/officeDocument/2006/relationships" r:id="rId5"/>
          </a:graphicData>
        </a:graphic>
      </p:graphicFrame>
      <p:sp>
        <p:nvSpPr>
          <p:cNvPr id="75" name="New shape" descr="26486: topBox"/>
          <p:cNvSpPr/>
          <p:nvPr/>
        </p:nvSpPr>
        <p:spPr>
          <a:xfrm>
            <a:off x="6217920" y="2492299"/>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6" name="New shape" descr="26486: topBoxInside"/>
          <p:cNvSpPr/>
          <p:nvPr/>
        </p:nvSpPr>
        <p:spPr>
          <a:xfrm>
            <a:off x="6313170" y="2531867"/>
            <a:ext cx="7086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34</a:t>
            </a:r>
          </a:p>
        </p:txBody>
      </p:sp>
      <p:sp>
        <p:nvSpPr>
          <p:cNvPr id="77" name="New shape" descr="26486GALLUP_OVRL_MN_25"/>
          <p:cNvSpPr/>
          <p:nvPr/>
        </p:nvSpPr>
        <p:spPr>
          <a:xfrm>
            <a:off x="7117080" y="2492299"/>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3.06</a:t>
            </a:r>
          </a:p>
        </p:txBody>
      </p:sp>
      <p:sp>
        <p:nvSpPr>
          <p:cNvPr id="78" name="New shape" descr="26486GALLUP_OVRL_MN_50"/>
          <p:cNvSpPr/>
          <p:nvPr/>
        </p:nvSpPr>
        <p:spPr>
          <a:xfrm>
            <a:off x="8016240" y="2492299"/>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3.52</a:t>
            </a:r>
          </a:p>
        </p:txBody>
      </p:sp>
      <p:sp>
        <p:nvSpPr>
          <p:cNvPr id="80" name="New shape"/>
          <p:cNvSpPr/>
          <p:nvPr/>
        </p:nvSpPr>
        <p:spPr>
          <a:xfrm>
            <a:off x="228600" y="2888935"/>
            <a:ext cx="8686800" cy="0"/>
          </a:xfrm>
          <a:prstGeom prst="line">
            <a:avLst/>
          </a:prstGeom>
          <a:noFill/>
          <a:ln w="12700">
            <a:solidFill>
              <a:srgbClr val="A9ABA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a:p>
        </p:txBody>
      </p:sp>
      <p:sp>
        <p:nvSpPr>
          <p:cNvPr id="82" name="New shape" descr="26362"/>
          <p:cNvSpPr/>
          <p:nvPr/>
        </p:nvSpPr>
        <p:spPr>
          <a:xfrm>
            <a:off x="228600" y="2888935"/>
            <a:ext cx="222250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sz="1000">
                <a:solidFill>
                  <a:srgbClr val="1A1A1A"/>
                </a:solidFill>
                <a:latin typeface="Arial" pitchFamily="34" charset="0"/>
              </a:rPr>
              <a:t>I am asked for my input regarding changes that affect my work.</a:t>
            </a:r>
          </a:p>
        </p:txBody>
      </p:sp>
      <p:sp>
        <p:nvSpPr>
          <p:cNvPr id="83" name="New shape" descr="26362: count"/>
          <p:cNvSpPr/>
          <p:nvPr/>
        </p:nvSpPr>
        <p:spPr>
          <a:xfrm>
            <a:off x="2451100" y="2888935"/>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90</a:t>
            </a:r>
          </a:p>
        </p:txBody>
      </p:sp>
      <p:sp>
        <p:nvSpPr>
          <p:cNvPr id="84" name="New shape" descr="26362: currentMean"/>
          <p:cNvSpPr/>
          <p:nvPr/>
        </p:nvSpPr>
        <p:spPr>
          <a:xfrm>
            <a:off x="3350260" y="2888935"/>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5" name="New shape" descr="26362: currentMeanInside"/>
          <p:cNvSpPr/>
          <p:nvPr/>
        </p:nvSpPr>
        <p:spPr>
          <a:xfrm>
            <a:off x="3445510" y="2928503"/>
            <a:ext cx="7086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3.56</a:t>
            </a:r>
          </a:p>
        </p:txBody>
      </p:sp>
      <p:sp>
        <p:nvSpPr>
          <p:cNvPr id="86" name="New shape" descr="26362: fd"/>
          <p:cNvSpPr/>
          <p:nvPr/>
        </p:nvSpPr>
        <p:spPr>
          <a:xfrm>
            <a:off x="4249420" y="2888935"/>
            <a:ext cx="196850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aphicFrame>
        <p:nvGraphicFramePr>
          <p:cNvPr id="87" name="ChartObject"/>
          <p:cNvGraphicFramePr/>
          <p:nvPr/>
        </p:nvGraphicFramePr>
        <p:xfrm>
          <a:off x="4249420" y="2833253"/>
          <a:ext cx="1968500" cy="508000"/>
        </p:xfrm>
        <a:graphic>
          <a:graphicData uri="http://schemas.openxmlformats.org/drawingml/2006/chart">
            <c:chart xmlns:c="http://schemas.openxmlformats.org/drawingml/2006/chart" xmlns:r="http://schemas.openxmlformats.org/officeDocument/2006/relationships" r:id="rId6"/>
          </a:graphicData>
        </a:graphic>
      </p:graphicFrame>
      <p:sp>
        <p:nvSpPr>
          <p:cNvPr id="88" name="New shape" descr="26362: topBox"/>
          <p:cNvSpPr/>
          <p:nvPr/>
        </p:nvSpPr>
        <p:spPr>
          <a:xfrm>
            <a:off x="6217920" y="2888935"/>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9" name="New shape" descr="26362: topBoxInside"/>
          <p:cNvSpPr/>
          <p:nvPr/>
        </p:nvSpPr>
        <p:spPr>
          <a:xfrm>
            <a:off x="6313170" y="2928503"/>
            <a:ext cx="708660" cy="317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000000"/>
                </a:solidFill>
                <a:latin typeface="Arial" pitchFamily="34" charset="0"/>
              </a:rPr>
              <a:t>22</a:t>
            </a:r>
          </a:p>
        </p:txBody>
      </p:sp>
      <p:sp>
        <p:nvSpPr>
          <p:cNvPr id="90" name="New shape" descr="26362GALLUP_OVRL_MN_25"/>
          <p:cNvSpPr/>
          <p:nvPr/>
        </p:nvSpPr>
        <p:spPr>
          <a:xfrm>
            <a:off x="7117080" y="2888935"/>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3.25</a:t>
            </a:r>
          </a:p>
        </p:txBody>
      </p:sp>
      <p:sp>
        <p:nvSpPr>
          <p:cNvPr id="91" name="New shape" descr="26362GALLUP_OVRL_MN_50"/>
          <p:cNvSpPr/>
          <p:nvPr/>
        </p:nvSpPr>
        <p:spPr>
          <a:xfrm>
            <a:off x="8016240" y="2888935"/>
            <a:ext cx="899160" cy="396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sz="1400">
                <a:solidFill>
                  <a:srgbClr val="1A1A1A"/>
                </a:solidFill>
                <a:latin typeface="Arial" pitchFamily="34" charset="0"/>
              </a:rPr>
              <a:t>3.75</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4.14 unknown"/>
  <p:tag name="AS_RELEASE_DATE" val="2017.10.11"/>
  <p:tag name="AS_TITLE" val="Aspose.Slides for Java"/>
  <p:tag name="AS_VERSION" val="17.9.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ED0AAF5DF268479CE3442AEB46CCBB" ma:contentTypeVersion="14" ma:contentTypeDescription="Create a new document." ma:contentTypeScope="" ma:versionID="a7f86144c0321eddf0d58f02c0a48ccb">
  <xsd:schema xmlns:xsd="http://www.w3.org/2001/XMLSchema" xmlns:xs="http://www.w3.org/2001/XMLSchema" xmlns:p="http://schemas.microsoft.com/office/2006/metadata/properties" xmlns:ns3="7b0d7e73-53c3-49f5-853f-2cb02a030650" xmlns:ns4="ca7bfdcf-1463-48ab-aff7-245b8ac76c12" targetNamespace="http://schemas.microsoft.com/office/2006/metadata/properties" ma:root="true" ma:fieldsID="db985a754621c6510bada4d118021b19" ns3:_="" ns4:_="">
    <xsd:import namespace="7b0d7e73-53c3-49f5-853f-2cb02a030650"/>
    <xsd:import namespace="ca7bfdcf-1463-48ab-aff7-245b8ac76c12"/>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0d7e73-53c3-49f5-853f-2cb02a03065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a7bfdcf-1463-48ab-aff7-245b8ac76c12"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11F369-F7A2-425B-A4B8-29E60D32D73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6459AF6-ED56-40D4-8150-8EBC0074E240}">
  <ds:schemaRefs>
    <ds:schemaRef ds:uri="http://schemas.microsoft.com/sharepoint/v3/contenttype/forms"/>
  </ds:schemaRefs>
</ds:datastoreItem>
</file>

<file path=customXml/itemProps3.xml><?xml version="1.0" encoding="utf-8"?>
<ds:datastoreItem xmlns:ds="http://schemas.openxmlformats.org/officeDocument/2006/customXml" ds:itemID="{A0549AC4-9B78-47BD-B50C-537C8457D4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0d7e73-53c3-49f5-853f-2cb02a030650"/>
    <ds:schemaRef ds:uri="ca7bfdcf-1463-48ab-aff7-245b8ac76c1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2543</Words>
  <Application>Microsoft Office PowerPoint</Application>
  <PresentationFormat>On-screen Show (4:3)</PresentationFormat>
  <Paragraphs>425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Hayashida</dc:creator>
  <cp:lastModifiedBy>Peter A Hayashida</cp:lastModifiedBy>
  <cp:revision>1</cp:revision>
  <cp:lastPrinted>2020-03-21T12:24:01Z</cp:lastPrinted>
  <dcterms:created xsi:type="dcterms:W3CDTF">2020-03-21T17:24:01Z</dcterms:created>
  <dcterms:modified xsi:type="dcterms:W3CDTF">2020-03-31T20:10:29Z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0x010100D5ED0AAF5DF268479CE3442AEB46CCBB</vt:lpwstr>
  </property>
</Properties>
</file>