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59" r:id="rId14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CB3"/>
    <a:srgbClr val="FEB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611"/>
  </p:normalViewPr>
  <p:slideViewPr>
    <p:cSldViewPr snapToGrid="0" snapToObjects="1">
      <p:cViewPr varScale="1">
        <p:scale>
          <a:sx n="124" d="100"/>
          <a:sy n="124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26F6-6C2B-704C-B1E3-80C7E844E0BB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B4E70-8DB9-C04C-979E-AC4161C9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4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B4E70-8DB9-C04C-979E-AC4161C9D2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6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B4E70-8DB9-C04C-979E-AC4161C9D2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2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B4E70-8DB9-C04C-979E-AC4161C9D2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8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B4E70-8DB9-C04C-979E-AC4161C9D2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4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B4E70-8DB9-C04C-979E-AC4161C9D2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3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15155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3560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8655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9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39913"/>
            <a:ext cx="1971675" cy="38075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39913"/>
            <a:ext cx="5800725" cy="38075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 b="4261"/>
          <a:stretch/>
        </p:blipFill>
        <p:spPr>
          <a:xfrm>
            <a:off x="-1" y="1"/>
            <a:ext cx="9150964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0076"/>
            <a:ext cx="7886700" cy="1104636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9457"/>
            <a:ext cx="7886700" cy="25983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969"/>
            <a:ext cx="7886700" cy="1104636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2297"/>
            <a:ext cx="7886700" cy="3214662"/>
          </a:xfrm>
        </p:spPr>
        <p:txBody>
          <a:bodyPr/>
          <a:lstStyle>
            <a:lvl1pPr>
              <a:defRPr>
                <a:solidFill>
                  <a:srgbClr val="195CB3"/>
                </a:solidFill>
              </a:defRPr>
            </a:lvl1pPr>
            <a:lvl2pPr>
              <a:defRPr>
                <a:solidFill>
                  <a:srgbClr val="195CB3"/>
                </a:solidFill>
              </a:defRPr>
            </a:lvl2pPr>
            <a:lvl3pPr>
              <a:defRPr>
                <a:solidFill>
                  <a:srgbClr val="195CB3"/>
                </a:solidFill>
              </a:defRPr>
            </a:lvl3pPr>
            <a:lvl4pPr>
              <a:defRPr>
                <a:solidFill>
                  <a:srgbClr val="195CB3"/>
                </a:solidFill>
              </a:defRPr>
            </a:lvl4pPr>
            <a:lvl5pPr>
              <a:defRPr>
                <a:solidFill>
                  <a:srgbClr val="195CB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971"/>
            <a:ext cx="7886700" cy="1104636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25661"/>
            <a:ext cx="3886200" cy="3244140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25661"/>
            <a:ext cx="3886200" cy="3244140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912922"/>
            <a:ext cx="7886700" cy="11046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26611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13203"/>
            <a:ext cx="3868340" cy="25837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26610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13203"/>
            <a:ext cx="3887391" cy="2583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9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06101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560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396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"/>
          <a:stretch/>
        </p:blipFill>
        <p:spPr>
          <a:xfrm>
            <a:off x="1" y="-1"/>
            <a:ext cx="9150966" cy="5715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818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27564"/>
            <a:ext cx="7886700" cy="301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EB712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Ins &amp; Outs of </a:t>
            </a: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OneDrive for Business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Munawar Rangoonwala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X2-7105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A6C7-EB74-4B14-A4BF-E2056B20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00000000000000000"/>
              </a:rPr>
              <a:t>Pop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9C45-18FD-488B-87EE-CDA34625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2297"/>
            <a:ext cx="7886700" cy="690559"/>
          </a:xfrm>
        </p:spPr>
        <p:txBody>
          <a:bodyPr/>
          <a:lstStyle/>
          <a:p>
            <a:r>
              <a:rPr lang="en-US" dirty="0">
                <a:latin typeface="Roboto" panose="02000000000000000000"/>
              </a:rPr>
              <a:t>How would you move a file to a folder not visible in the current web-interface view?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4F764-AF59-4536-B1BB-CD14159B1420}"/>
              </a:ext>
            </a:extLst>
          </p:cNvPr>
          <p:cNvSpPr txBox="1"/>
          <p:nvPr/>
        </p:nvSpPr>
        <p:spPr>
          <a:xfrm>
            <a:off x="1779373" y="2838548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Double-Click the 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A42BB-2B8F-4957-B431-238D20630B9D}"/>
              </a:ext>
            </a:extLst>
          </p:cNvPr>
          <p:cNvSpPr txBox="1"/>
          <p:nvPr/>
        </p:nvSpPr>
        <p:spPr>
          <a:xfrm>
            <a:off x="1779373" y="3433401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Open the file and then save 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C2A7A-A7B0-4ED7-B01B-B87BC698EA3A}"/>
              </a:ext>
            </a:extLst>
          </p:cNvPr>
          <p:cNvSpPr txBox="1"/>
          <p:nvPr/>
        </p:nvSpPr>
        <p:spPr>
          <a:xfrm>
            <a:off x="1779373" y="4033858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Right-Click on the file and select Open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E9F88-8B7C-4FC5-8C72-55D7D0D6D5C0}"/>
              </a:ext>
            </a:extLst>
          </p:cNvPr>
          <p:cNvSpPr txBox="1"/>
          <p:nvPr/>
        </p:nvSpPr>
        <p:spPr>
          <a:xfrm>
            <a:off x="1779373" y="4634315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Right-Click on the file and select Move to</a:t>
            </a:r>
          </a:p>
        </p:txBody>
      </p:sp>
    </p:spTree>
    <p:extLst>
      <p:ext uri="{BB962C8B-B14F-4D97-AF65-F5344CB8AC3E}">
        <p14:creationId xmlns:p14="http://schemas.microsoft.com/office/powerpoint/2010/main" val="24362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A6C7-EB74-4B14-A4BF-E2056B20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00000000000000000"/>
              </a:rPr>
              <a:t>Pop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9C45-18FD-488B-87EE-CDA34625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2297"/>
            <a:ext cx="7886700" cy="690559"/>
          </a:xfrm>
        </p:spPr>
        <p:txBody>
          <a:bodyPr/>
          <a:lstStyle/>
          <a:p>
            <a:r>
              <a:rPr lang="en-US" dirty="0"/>
              <a:t>What automatically happens when you start a new document in Office Online?</a:t>
            </a:r>
            <a:endParaRPr lang="en-US" dirty="0">
              <a:latin typeface="Roboto" panose="0200000000000000000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4F764-AF59-4536-B1BB-CD14159B1420}"/>
              </a:ext>
            </a:extLst>
          </p:cNvPr>
          <p:cNvSpPr txBox="1"/>
          <p:nvPr/>
        </p:nvSpPr>
        <p:spPr>
          <a:xfrm>
            <a:off x="1061357" y="2838548"/>
            <a:ext cx="7886700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A version of the document is stored on your OneDrive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A42BB-2B8F-4957-B431-238D20630B9D}"/>
              </a:ext>
            </a:extLst>
          </p:cNvPr>
          <p:cNvSpPr txBox="1"/>
          <p:nvPr/>
        </p:nvSpPr>
        <p:spPr>
          <a:xfrm>
            <a:off x="1061357" y="3433401"/>
            <a:ext cx="7886700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The file is compressed and synced with OneDrive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C2A7A-A7B0-4ED7-B01B-B87BC698EA3A}"/>
              </a:ext>
            </a:extLst>
          </p:cNvPr>
          <p:cNvSpPr txBox="1"/>
          <p:nvPr/>
        </p:nvSpPr>
        <p:spPr>
          <a:xfrm>
            <a:off x="1061357" y="4033858"/>
            <a:ext cx="7886700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The Office online software is updated.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E9F88-8B7C-4FC5-8C72-55D7D0D6D5C0}"/>
              </a:ext>
            </a:extLst>
          </p:cNvPr>
          <p:cNvSpPr txBox="1"/>
          <p:nvPr/>
        </p:nvSpPr>
        <p:spPr>
          <a:xfrm>
            <a:off x="1061357" y="4634315"/>
            <a:ext cx="7886700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The file is shared with all of your colleagues.</a:t>
            </a:r>
          </a:p>
        </p:txBody>
      </p:sp>
    </p:spTree>
    <p:extLst>
      <p:ext uri="{BB962C8B-B14F-4D97-AF65-F5344CB8AC3E}">
        <p14:creationId xmlns:p14="http://schemas.microsoft.com/office/powerpoint/2010/main" val="32620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A6C7-EB74-4B14-A4BF-E2056B20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00000000000000000"/>
              </a:rPr>
              <a:t>Pop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9C45-18FD-488B-87EE-CDA34625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2297"/>
            <a:ext cx="7886700" cy="690559"/>
          </a:xfrm>
        </p:spPr>
        <p:txBody>
          <a:bodyPr/>
          <a:lstStyle/>
          <a:p>
            <a:r>
              <a:rPr lang="en-US" dirty="0"/>
              <a:t>What sort of link would you share if you wanted people in your organization to be able to view and edit a document?</a:t>
            </a:r>
            <a:endParaRPr lang="en-US" dirty="0">
              <a:latin typeface="Roboto" panose="0200000000000000000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4F764-AF59-4536-B1BB-CD14159B1420}"/>
              </a:ext>
            </a:extLst>
          </p:cNvPr>
          <p:cNvSpPr txBox="1"/>
          <p:nvPr/>
        </p:nvSpPr>
        <p:spPr>
          <a:xfrm>
            <a:off x="1061357" y="2838548"/>
            <a:ext cx="7886700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View link – UCR Account required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A42BB-2B8F-4957-B431-238D20630B9D}"/>
              </a:ext>
            </a:extLst>
          </p:cNvPr>
          <p:cNvSpPr txBox="1"/>
          <p:nvPr/>
        </p:nvSpPr>
        <p:spPr>
          <a:xfrm>
            <a:off x="1061357" y="3433401"/>
            <a:ext cx="7886700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Restricted Link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C2A7A-A7B0-4ED7-B01B-B87BC698EA3A}"/>
              </a:ext>
            </a:extLst>
          </p:cNvPr>
          <p:cNvSpPr txBox="1"/>
          <p:nvPr/>
        </p:nvSpPr>
        <p:spPr>
          <a:xfrm>
            <a:off x="1061357" y="4033858"/>
            <a:ext cx="7886700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Edit link – UCR Account required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E9F88-8B7C-4FC5-8C72-55D7D0D6D5C0}"/>
              </a:ext>
            </a:extLst>
          </p:cNvPr>
          <p:cNvSpPr txBox="1"/>
          <p:nvPr/>
        </p:nvSpPr>
        <p:spPr>
          <a:xfrm>
            <a:off x="1061357" y="4634315"/>
            <a:ext cx="7886700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Edit link – no sign-in required</a:t>
            </a:r>
          </a:p>
        </p:txBody>
      </p:sp>
    </p:spTree>
    <p:extLst>
      <p:ext uri="{BB962C8B-B14F-4D97-AF65-F5344CB8AC3E}">
        <p14:creationId xmlns:p14="http://schemas.microsoft.com/office/powerpoint/2010/main" val="3994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87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What is OneDrive?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OneDrive for Business is a cloud storage application where you can store, sync, and share your work files.</a:t>
            </a:r>
          </a:p>
          <a:p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 part of Office 365, OneDrive for Business lets you access, update and share your files from anywhere.</a:t>
            </a:r>
          </a:p>
          <a:p>
            <a:endParaRPr lang="en-US" dirty="0">
              <a:solidFill>
                <a:srgbClr val="195CB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F87601-6CC7-4A56-A836-948A9C01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3300" b="1" kern="1200" dirty="0">
                <a:latin typeface="Roboto" panose="02000000000000000000"/>
                <a:ea typeface="+mj-ea"/>
                <a:cs typeface="+mj-cs"/>
              </a:rPr>
              <a:t>OneDrive in Office 365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397DA8-344C-4B17-8D48-4C35A0607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6999" y="1235075"/>
            <a:ext cx="3510727" cy="406241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31987A-AF3A-4EBA-BE7C-859D66B5C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kern="1200" dirty="0">
                <a:latin typeface="Roboto" panose="02000000000000000000"/>
                <a:ea typeface="+mn-ea"/>
                <a:cs typeface="+mn-cs"/>
              </a:rPr>
              <a:t>OneDrive for Business can be accessed from the App Launcher in O365 Webmail</a:t>
            </a:r>
          </a:p>
          <a:p>
            <a:pPr marL="285750" indent="-28575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100" dirty="0">
              <a:latin typeface="Roboto" panose="02000000000000000000"/>
              <a:ea typeface="+mn-ea"/>
              <a:cs typeface="+mn-cs"/>
            </a:endParaRPr>
          </a:p>
          <a:p>
            <a:pPr marL="285750" indent="-28575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kern="1200" dirty="0">
                <a:latin typeface="Roboto" panose="02000000000000000000"/>
                <a:ea typeface="+mn-ea"/>
                <a:cs typeface="+mn-cs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91300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2B5D-EC6C-4F7A-BD61-4D03C26F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06101"/>
            <a:ext cx="3526972" cy="1333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300" kern="1200" dirty="0">
                <a:latin typeface="Roboto" panose="02000000000000000000"/>
                <a:ea typeface="+mj-ea"/>
                <a:cs typeface="+mj-cs"/>
              </a:rPr>
              <a:t>OneDrive Locally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1C8244-6D80-4227-9A28-99E991914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7406" y="1235075"/>
            <a:ext cx="2669914" cy="406241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FE86F-BE17-4205-A396-43917D843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239601"/>
            <a:ext cx="3996529" cy="317632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100" dirty="0">
                <a:latin typeface="Roboto" panose="02000000000000000000"/>
                <a:ea typeface="+mn-ea"/>
                <a:cs typeface="+mn-cs"/>
              </a:rPr>
              <a:t>One Drive is integrated within Windows 10 so you can access the files easily in File Explorer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100" dirty="0">
              <a:latin typeface="Roboto" panose="02000000000000000000"/>
              <a:ea typeface="+mn-ea"/>
              <a:cs typeface="+mn-cs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100" dirty="0">
                <a:latin typeface="Roboto" panose="02000000000000000000"/>
                <a:ea typeface="+mn-ea"/>
                <a:cs typeface="+mn-cs"/>
              </a:rPr>
              <a:t>Files can be searched for from the Start menu as well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100" dirty="0">
              <a:latin typeface="Roboto" panose="02000000000000000000"/>
              <a:ea typeface="+mn-ea"/>
              <a:cs typeface="+mn-cs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100" dirty="0">
                <a:latin typeface="Roboto" panose="02000000000000000000"/>
                <a:ea typeface="+mn-ea"/>
                <a:cs typeface="+mn-cs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6966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A6C7-EB74-4B14-A4BF-E2056B20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00000000000000000"/>
              </a:rPr>
              <a:t>Pop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9C45-18FD-488B-87EE-CDA34625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2297"/>
            <a:ext cx="7886700" cy="690559"/>
          </a:xfrm>
        </p:spPr>
        <p:txBody>
          <a:bodyPr/>
          <a:lstStyle/>
          <a:p>
            <a:r>
              <a:rPr lang="en-US" dirty="0">
                <a:latin typeface="Roboto" panose="02000000000000000000"/>
              </a:rPr>
              <a:t>To change settings in OneDrive, click on the _____ icon in the web interface.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4F764-AF59-4536-B1BB-CD14159B1420}"/>
              </a:ext>
            </a:extLst>
          </p:cNvPr>
          <p:cNvSpPr txBox="1"/>
          <p:nvPr/>
        </p:nvSpPr>
        <p:spPr>
          <a:xfrm>
            <a:off x="1779373" y="2838548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Gear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A42BB-2B8F-4957-B431-238D20630B9D}"/>
              </a:ext>
            </a:extLst>
          </p:cNvPr>
          <p:cNvSpPr txBox="1"/>
          <p:nvPr/>
        </p:nvSpPr>
        <p:spPr>
          <a:xfrm>
            <a:off x="1779373" y="3433401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Bricks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C2A7A-A7B0-4ED7-B01B-B87BC698EA3A}"/>
              </a:ext>
            </a:extLst>
          </p:cNvPr>
          <p:cNvSpPr txBox="1"/>
          <p:nvPr/>
        </p:nvSpPr>
        <p:spPr>
          <a:xfrm>
            <a:off x="1779373" y="4033858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Question Mark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E9F88-8B7C-4FC5-8C72-55D7D0D6D5C0}"/>
              </a:ext>
            </a:extLst>
          </p:cNvPr>
          <p:cNvSpPr txBox="1"/>
          <p:nvPr/>
        </p:nvSpPr>
        <p:spPr>
          <a:xfrm>
            <a:off x="1779373" y="4634315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Grid</a:t>
            </a:r>
          </a:p>
        </p:txBody>
      </p:sp>
    </p:spTree>
    <p:extLst>
      <p:ext uri="{BB962C8B-B14F-4D97-AF65-F5344CB8AC3E}">
        <p14:creationId xmlns:p14="http://schemas.microsoft.com/office/powerpoint/2010/main" val="301129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A6C7-EB74-4B14-A4BF-E2056B20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00000000000000000"/>
              </a:rPr>
              <a:t>Pop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9C45-18FD-488B-87EE-CDA34625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2297"/>
            <a:ext cx="7886700" cy="690559"/>
          </a:xfrm>
        </p:spPr>
        <p:txBody>
          <a:bodyPr/>
          <a:lstStyle/>
          <a:p>
            <a:r>
              <a:rPr lang="en-US" dirty="0">
                <a:latin typeface="Roboto" panose="02000000000000000000"/>
              </a:rPr>
              <a:t>An Internet-only file can be accessed offline.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4F764-AF59-4536-B1BB-CD14159B1420}"/>
              </a:ext>
            </a:extLst>
          </p:cNvPr>
          <p:cNvSpPr txBox="1"/>
          <p:nvPr/>
        </p:nvSpPr>
        <p:spPr>
          <a:xfrm>
            <a:off x="1779373" y="2838548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A42BB-2B8F-4957-B431-238D20630B9D}"/>
              </a:ext>
            </a:extLst>
          </p:cNvPr>
          <p:cNvSpPr txBox="1"/>
          <p:nvPr/>
        </p:nvSpPr>
        <p:spPr>
          <a:xfrm>
            <a:off x="1779373" y="3433401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99074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8896-4711-47C3-A32A-7F2F23E0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Uploading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8A442-3B4D-4E1B-87B0-A097D335F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You can upload files to your OneDrive by simply dragging them from your computer or using the upload button.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To open or download a file from OneDrive on your computer, select the file, click the More button, and click Download.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78967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A6C7-EB74-4B14-A4BF-E2056B20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00000000000000000"/>
              </a:rPr>
              <a:t>Pop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9C45-18FD-488B-87EE-CDA34625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2297"/>
            <a:ext cx="7886700" cy="690559"/>
          </a:xfrm>
        </p:spPr>
        <p:txBody>
          <a:bodyPr/>
          <a:lstStyle/>
          <a:p>
            <a:r>
              <a:rPr lang="en-US" dirty="0">
                <a:latin typeface="Roboto" panose="02000000000000000000"/>
              </a:rPr>
              <a:t>OneDrive storage accepts only files created by Microsoft Applications?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4F764-AF59-4536-B1BB-CD14159B1420}"/>
              </a:ext>
            </a:extLst>
          </p:cNvPr>
          <p:cNvSpPr txBox="1"/>
          <p:nvPr/>
        </p:nvSpPr>
        <p:spPr>
          <a:xfrm>
            <a:off x="1779373" y="2838548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A42BB-2B8F-4957-B431-238D20630B9D}"/>
              </a:ext>
            </a:extLst>
          </p:cNvPr>
          <p:cNvSpPr txBox="1"/>
          <p:nvPr/>
        </p:nvSpPr>
        <p:spPr>
          <a:xfrm>
            <a:off x="1779373" y="3433401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7770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A6C7-EB74-4B14-A4BF-E2056B20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00000000000000000"/>
              </a:rPr>
              <a:t>Pop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9C45-18FD-488B-87EE-CDA34625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2297"/>
            <a:ext cx="7886700" cy="690559"/>
          </a:xfrm>
        </p:spPr>
        <p:txBody>
          <a:bodyPr/>
          <a:lstStyle/>
          <a:p>
            <a:r>
              <a:rPr lang="en-US" dirty="0">
                <a:latin typeface="Roboto" panose="02000000000000000000"/>
              </a:rPr>
              <a:t>How do you upload files from the web?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4F764-AF59-4536-B1BB-CD14159B1420}"/>
              </a:ext>
            </a:extLst>
          </p:cNvPr>
          <p:cNvSpPr txBox="1"/>
          <p:nvPr/>
        </p:nvSpPr>
        <p:spPr>
          <a:xfrm>
            <a:off x="1779373" y="2838548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Click Upload at the top of the screen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A42BB-2B8F-4957-B431-238D20630B9D}"/>
              </a:ext>
            </a:extLst>
          </p:cNvPr>
          <p:cNvSpPr txBox="1"/>
          <p:nvPr/>
        </p:nvSpPr>
        <p:spPr>
          <a:xfrm>
            <a:off x="1779373" y="3433401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Click Files at the top of the screen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C2A7A-A7B0-4ED7-B01B-B87BC698EA3A}"/>
              </a:ext>
            </a:extLst>
          </p:cNvPr>
          <p:cNvSpPr txBox="1"/>
          <p:nvPr/>
        </p:nvSpPr>
        <p:spPr>
          <a:xfrm>
            <a:off x="1779373" y="4033858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Click Flow -&gt; Upload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E9F88-8B7C-4FC5-8C72-55D7D0D6D5C0}"/>
              </a:ext>
            </a:extLst>
          </p:cNvPr>
          <p:cNvSpPr txBox="1"/>
          <p:nvPr/>
        </p:nvSpPr>
        <p:spPr>
          <a:xfrm>
            <a:off x="1779373" y="4634315"/>
            <a:ext cx="5936186" cy="477054"/>
          </a:xfrm>
          <a:prstGeom prst="rect">
            <a:avLst/>
          </a:prstGeom>
          <a:solidFill>
            <a:srgbClr val="195CB3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EB712"/>
                </a:solidFill>
                <a:latin typeface="Roboto" panose="02000000000000000000"/>
              </a:rPr>
              <a:t>Click New -&gt; Upload</a:t>
            </a:r>
          </a:p>
        </p:txBody>
      </p:sp>
    </p:spTree>
    <p:extLst>
      <p:ext uri="{BB962C8B-B14F-4D97-AF65-F5344CB8AC3E}">
        <p14:creationId xmlns:p14="http://schemas.microsoft.com/office/powerpoint/2010/main" val="31336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4592</TotalTime>
  <Words>389</Words>
  <Application>Microsoft Office PowerPoint</Application>
  <PresentationFormat>On-screen Show (16:10)</PresentationFormat>
  <Paragraphs>66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Roboto</vt:lpstr>
      <vt:lpstr>Office Theme</vt:lpstr>
      <vt:lpstr>Ins &amp; Outs of  OneDrive for Business</vt:lpstr>
      <vt:lpstr>What is OneDrive?</vt:lpstr>
      <vt:lpstr>OneDrive in Office 365</vt:lpstr>
      <vt:lpstr>OneDrive Locally</vt:lpstr>
      <vt:lpstr>Pop Quiz!</vt:lpstr>
      <vt:lpstr>Pop Quiz!</vt:lpstr>
      <vt:lpstr>Uploading Files</vt:lpstr>
      <vt:lpstr>Pop Quiz!</vt:lpstr>
      <vt:lpstr>Pop Quiz!</vt:lpstr>
      <vt:lpstr>Pop Quiz!</vt:lpstr>
      <vt:lpstr>Pop Quiz!</vt:lpstr>
      <vt:lpstr>Pop Quiz!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 &amp; Outs of  OneDrive for Business</dc:title>
  <dc:creator>Munawar Rangoonwala</dc:creator>
  <cp:lastModifiedBy>Vanessa R Torrez</cp:lastModifiedBy>
  <cp:revision>1</cp:revision>
  <dcterms:created xsi:type="dcterms:W3CDTF">2019-06-17T06:13:25Z</dcterms:created>
  <dcterms:modified xsi:type="dcterms:W3CDTF">2019-07-31T17:39:53Z</dcterms:modified>
</cp:coreProperties>
</file>